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B704C-9A36-4249-A1AF-297046192AF7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D9BB4-D5A9-47B4-AB52-8BCB10AE8B0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1568746" y="891279"/>
            <a:ext cx="7612105" cy="987268"/>
            <a:chOff x="1568746" y="891279"/>
            <a:chExt cx="7612105" cy="987268"/>
          </a:xfrm>
        </p:grpSpPr>
        <p:sp>
          <p:nvSpPr>
            <p:cNvPr id="2" name="Freeform 1"/>
            <p:cNvSpPr/>
            <p:nvPr/>
          </p:nvSpPr>
          <p:spPr>
            <a:xfrm>
              <a:off x="1568746" y="891279"/>
              <a:ext cx="407179" cy="740639"/>
            </a:xfrm>
            <a:custGeom>
              <a:avLst/>
              <a:gdLst/>
              <a:ahLst/>
              <a:cxnLst/>
              <a:rect l="0" t="0" r="0" b="0"/>
              <a:pathLst>
                <a:path w="407179" h="740639">
                  <a:moveTo>
                    <a:pt x="0" y="56285"/>
                  </a:moveTo>
                  <a:lnTo>
                    <a:pt x="27556" y="49050"/>
                  </a:lnTo>
                  <a:lnTo>
                    <a:pt x="86898" y="46407"/>
                  </a:lnTo>
                  <a:lnTo>
                    <a:pt x="137661" y="42830"/>
                  </a:lnTo>
                  <a:lnTo>
                    <a:pt x="189747" y="34361"/>
                  </a:lnTo>
                  <a:lnTo>
                    <a:pt x="242225" y="27562"/>
                  </a:lnTo>
                  <a:lnTo>
                    <a:pt x="291699" y="22428"/>
                  </a:lnTo>
                  <a:lnTo>
                    <a:pt x="350338" y="10213"/>
                  </a:lnTo>
                  <a:lnTo>
                    <a:pt x="392882" y="0"/>
                  </a:lnTo>
                  <a:lnTo>
                    <a:pt x="401132" y="1214"/>
                  </a:lnTo>
                  <a:lnTo>
                    <a:pt x="405461" y="5533"/>
                  </a:lnTo>
                  <a:lnTo>
                    <a:pt x="407178" y="11922"/>
                  </a:lnTo>
                  <a:lnTo>
                    <a:pt x="402846" y="28379"/>
                  </a:lnTo>
                  <a:lnTo>
                    <a:pt x="376149" y="91313"/>
                  </a:lnTo>
                  <a:lnTo>
                    <a:pt x="343552" y="150109"/>
                  </a:lnTo>
                  <a:lnTo>
                    <a:pt x="308786" y="203561"/>
                  </a:lnTo>
                  <a:lnTo>
                    <a:pt x="273734" y="259430"/>
                  </a:lnTo>
                  <a:lnTo>
                    <a:pt x="239815" y="318520"/>
                  </a:lnTo>
                  <a:lnTo>
                    <a:pt x="212616" y="377601"/>
                  </a:lnTo>
                  <a:lnTo>
                    <a:pt x="181911" y="437763"/>
                  </a:lnTo>
                  <a:lnTo>
                    <a:pt x="154586" y="497419"/>
                  </a:lnTo>
                  <a:lnTo>
                    <a:pt x="133845" y="556574"/>
                  </a:lnTo>
                  <a:lnTo>
                    <a:pt x="112183" y="606273"/>
                  </a:lnTo>
                  <a:lnTo>
                    <a:pt x="99270" y="656762"/>
                  </a:lnTo>
                  <a:lnTo>
                    <a:pt x="87545" y="707042"/>
                  </a:lnTo>
                  <a:lnTo>
                    <a:pt x="84228" y="740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79357" y="161086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50753" y="958093"/>
              <a:ext cx="500632" cy="652087"/>
            </a:xfrm>
            <a:custGeom>
              <a:avLst/>
              <a:gdLst/>
              <a:ahLst/>
              <a:cxnLst/>
              <a:rect l="0" t="0" r="0" b="0"/>
              <a:pathLst>
                <a:path w="500632" h="652087">
                  <a:moveTo>
                    <a:pt x="386656" y="0"/>
                  </a:moveTo>
                  <a:lnTo>
                    <a:pt x="375478" y="11178"/>
                  </a:lnTo>
                  <a:lnTo>
                    <a:pt x="346169" y="23719"/>
                  </a:lnTo>
                  <a:lnTo>
                    <a:pt x="293174" y="30032"/>
                  </a:lnTo>
                  <a:lnTo>
                    <a:pt x="230713" y="28159"/>
                  </a:lnTo>
                  <a:lnTo>
                    <a:pt x="184083" y="26281"/>
                  </a:lnTo>
                  <a:lnTo>
                    <a:pt x="121514" y="30538"/>
                  </a:lnTo>
                  <a:lnTo>
                    <a:pt x="83877" y="42453"/>
                  </a:lnTo>
                  <a:lnTo>
                    <a:pt x="40889" y="68610"/>
                  </a:lnTo>
                  <a:lnTo>
                    <a:pt x="23971" y="86645"/>
                  </a:lnTo>
                  <a:lnTo>
                    <a:pt x="6883" y="122119"/>
                  </a:lnTo>
                  <a:lnTo>
                    <a:pt x="0" y="162265"/>
                  </a:lnTo>
                  <a:lnTo>
                    <a:pt x="13315" y="218922"/>
                  </a:lnTo>
                  <a:lnTo>
                    <a:pt x="28424" y="278987"/>
                  </a:lnTo>
                  <a:lnTo>
                    <a:pt x="42673" y="325340"/>
                  </a:lnTo>
                  <a:lnTo>
                    <a:pt x="48539" y="330367"/>
                  </a:lnTo>
                  <a:lnTo>
                    <a:pt x="55960" y="331379"/>
                  </a:lnTo>
                  <a:lnTo>
                    <a:pt x="72394" y="326264"/>
                  </a:lnTo>
                  <a:lnTo>
                    <a:pt x="129570" y="286971"/>
                  </a:lnTo>
                  <a:lnTo>
                    <a:pt x="167373" y="277661"/>
                  </a:lnTo>
                  <a:lnTo>
                    <a:pt x="227657" y="274515"/>
                  </a:lnTo>
                  <a:lnTo>
                    <a:pt x="286315" y="275063"/>
                  </a:lnTo>
                  <a:lnTo>
                    <a:pt x="339150" y="285224"/>
                  </a:lnTo>
                  <a:lnTo>
                    <a:pt x="369051" y="294052"/>
                  </a:lnTo>
                  <a:lnTo>
                    <a:pt x="427838" y="338200"/>
                  </a:lnTo>
                  <a:lnTo>
                    <a:pt x="477205" y="391131"/>
                  </a:lnTo>
                  <a:lnTo>
                    <a:pt x="493164" y="427196"/>
                  </a:lnTo>
                  <a:lnTo>
                    <a:pt x="500631" y="482474"/>
                  </a:lnTo>
                  <a:lnTo>
                    <a:pt x="498987" y="545386"/>
                  </a:lnTo>
                  <a:lnTo>
                    <a:pt x="492733" y="572287"/>
                  </a:lnTo>
                  <a:lnTo>
                    <a:pt x="482154" y="592041"/>
                  </a:lnTo>
                  <a:lnTo>
                    <a:pt x="451867" y="616317"/>
                  </a:lnTo>
                  <a:lnTo>
                    <a:pt x="393644" y="637074"/>
                  </a:lnTo>
                  <a:lnTo>
                    <a:pt x="339683" y="649320"/>
                  </a:lnTo>
                  <a:lnTo>
                    <a:pt x="278982" y="652086"/>
                  </a:lnTo>
                  <a:lnTo>
                    <a:pt x="224901" y="646976"/>
                  </a:lnTo>
                  <a:lnTo>
                    <a:pt x="170013" y="643642"/>
                  </a:lnTo>
                  <a:lnTo>
                    <a:pt x="140631" y="642862"/>
                  </a:lnTo>
                  <a:lnTo>
                    <a:pt x="102386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63834" y="1295655"/>
              <a:ext cx="147400" cy="9879"/>
            </a:xfrm>
            <a:custGeom>
              <a:avLst/>
              <a:gdLst/>
              <a:ahLst/>
              <a:cxnLst/>
              <a:rect l="0" t="0" r="0" b="0"/>
              <a:pathLst>
                <a:path w="147400" h="9879">
                  <a:moveTo>
                    <a:pt x="147399" y="9878"/>
                  </a:moveTo>
                  <a:lnTo>
                    <a:pt x="118673" y="2643"/>
                  </a:lnTo>
                  <a:lnTo>
                    <a:pt x="55287" y="0"/>
                  </a:lnTo>
                  <a:lnTo>
                    <a:pt x="29251" y="809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27088" y="1025226"/>
              <a:ext cx="459993" cy="603711"/>
            </a:xfrm>
            <a:custGeom>
              <a:avLst/>
              <a:gdLst/>
              <a:ahLst/>
              <a:cxnLst/>
              <a:rect l="0" t="0" r="0" b="0"/>
              <a:pathLst>
                <a:path w="459993" h="603711">
                  <a:moveTo>
                    <a:pt x="410611" y="17095"/>
                  </a:moveTo>
                  <a:lnTo>
                    <a:pt x="347161" y="306"/>
                  </a:lnTo>
                  <a:lnTo>
                    <a:pt x="289067" y="0"/>
                  </a:lnTo>
                  <a:lnTo>
                    <a:pt x="226335" y="10859"/>
                  </a:lnTo>
                  <a:lnTo>
                    <a:pt x="164334" y="24268"/>
                  </a:lnTo>
                  <a:lnTo>
                    <a:pt x="127070" y="37028"/>
                  </a:lnTo>
                  <a:lnTo>
                    <a:pt x="64884" y="70326"/>
                  </a:lnTo>
                  <a:lnTo>
                    <a:pt x="22207" y="101862"/>
                  </a:lnTo>
                  <a:lnTo>
                    <a:pt x="14804" y="108702"/>
                  </a:lnTo>
                  <a:lnTo>
                    <a:pt x="6580" y="128779"/>
                  </a:lnTo>
                  <a:lnTo>
                    <a:pt x="4386" y="140684"/>
                  </a:lnTo>
                  <a:lnTo>
                    <a:pt x="8189" y="163270"/>
                  </a:lnTo>
                  <a:lnTo>
                    <a:pt x="12478" y="174207"/>
                  </a:lnTo>
                  <a:lnTo>
                    <a:pt x="26603" y="189478"/>
                  </a:lnTo>
                  <a:lnTo>
                    <a:pt x="82835" y="219993"/>
                  </a:lnTo>
                  <a:lnTo>
                    <a:pt x="140408" y="237371"/>
                  </a:lnTo>
                  <a:lnTo>
                    <a:pt x="196581" y="252069"/>
                  </a:lnTo>
                  <a:lnTo>
                    <a:pt x="247537" y="267407"/>
                  </a:lnTo>
                  <a:lnTo>
                    <a:pt x="307123" y="298046"/>
                  </a:lnTo>
                  <a:lnTo>
                    <a:pt x="361527" y="329928"/>
                  </a:lnTo>
                  <a:lnTo>
                    <a:pt x="424124" y="388731"/>
                  </a:lnTo>
                  <a:lnTo>
                    <a:pt x="441183" y="409214"/>
                  </a:lnTo>
                  <a:lnTo>
                    <a:pt x="456195" y="447053"/>
                  </a:lnTo>
                  <a:lnTo>
                    <a:pt x="459992" y="486731"/>
                  </a:lnTo>
                  <a:lnTo>
                    <a:pt x="456735" y="510092"/>
                  </a:lnTo>
                  <a:lnTo>
                    <a:pt x="448268" y="529053"/>
                  </a:lnTo>
                  <a:lnTo>
                    <a:pt x="423769" y="560289"/>
                  </a:lnTo>
                  <a:lnTo>
                    <a:pt x="361319" y="592940"/>
                  </a:lnTo>
                  <a:lnTo>
                    <a:pt x="334891" y="600579"/>
                  </a:lnTo>
                  <a:lnTo>
                    <a:pt x="282890" y="603710"/>
                  </a:lnTo>
                  <a:lnTo>
                    <a:pt x="222212" y="598000"/>
                  </a:lnTo>
                  <a:lnTo>
                    <a:pt x="165166" y="590936"/>
                  </a:lnTo>
                  <a:lnTo>
                    <a:pt x="103118" y="577999"/>
                  </a:lnTo>
                  <a:lnTo>
                    <a:pt x="43215" y="567081"/>
                  </a:lnTo>
                  <a:lnTo>
                    <a:pt x="0" y="554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51118" y="1484355"/>
              <a:ext cx="199041" cy="138985"/>
            </a:xfrm>
            <a:custGeom>
              <a:avLst/>
              <a:gdLst/>
              <a:ahLst/>
              <a:cxnLst/>
              <a:rect l="0" t="0" r="0" b="0"/>
              <a:pathLst>
                <a:path w="199041" h="138985">
                  <a:moveTo>
                    <a:pt x="160322" y="21220"/>
                  </a:moveTo>
                  <a:lnTo>
                    <a:pt x="149144" y="4452"/>
                  </a:lnTo>
                  <a:lnTo>
                    <a:pt x="142341" y="683"/>
                  </a:lnTo>
                  <a:lnTo>
                    <a:pt x="90581" y="0"/>
                  </a:lnTo>
                  <a:lnTo>
                    <a:pt x="56210" y="11293"/>
                  </a:lnTo>
                  <a:lnTo>
                    <a:pt x="23799" y="29457"/>
                  </a:lnTo>
                  <a:lnTo>
                    <a:pt x="8788" y="45938"/>
                  </a:lnTo>
                  <a:lnTo>
                    <a:pt x="3147" y="55246"/>
                  </a:lnTo>
                  <a:lnTo>
                    <a:pt x="0" y="78066"/>
                  </a:lnTo>
                  <a:lnTo>
                    <a:pt x="798" y="90703"/>
                  </a:lnTo>
                  <a:lnTo>
                    <a:pt x="11044" y="110983"/>
                  </a:lnTo>
                  <a:lnTo>
                    <a:pt x="18689" y="119666"/>
                  </a:lnTo>
                  <a:lnTo>
                    <a:pt x="39663" y="132434"/>
                  </a:lnTo>
                  <a:lnTo>
                    <a:pt x="51806" y="137477"/>
                  </a:lnTo>
                  <a:lnTo>
                    <a:pt x="96844" y="138984"/>
                  </a:lnTo>
                  <a:lnTo>
                    <a:pt x="158895" y="125837"/>
                  </a:lnTo>
                  <a:lnTo>
                    <a:pt x="169899" y="122550"/>
                  </a:lnTo>
                  <a:lnTo>
                    <a:pt x="178405" y="116849"/>
                  </a:lnTo>
                  <a:lnTo>
                    <a:pt x="190976" y="101156"/>
                  </a:lnTo>
                  <a:lnTo>
                    <a:pt x="199040" y="67001"/>
                  </a:lnTo>
                  <a:lnTo>
                    <a:pt x="194688" y="47026"/>
                  </a:lnTo>
                  <a:lnTo>
                    <a:pt x="170851" y="10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37782" y="1126549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3293" y="27556"/>
                  </a:lnTo>
                  <a:lnTo>
                    <a:pt x="651" y="90018"/>
                  </a:lnTo>
                  <a:lnTo>
                    <a:pt x="193" y="142875"/>
                  </a:lnTo>
                  <a:lnTo>
                    <a:pt x="57" y="191292"/>
                  </a:lnTo>
                  <a:lnTo>
                    <a:pt x="3136" y="245802"/>
                  </a:lnTo>
                  <a:lnTo>
                    <a:pt x="8338" y="306407"/>
                  </a:lnTo>
                  <a:lnTo>
                    <a:pt x="9879" y="362578"/>
                  </a:lnTo>
                  <a:lnTo>
                    <a:pt x="4811" y="417891"/>
                  </a:lnTo>
                  <a:lnTo>
                    <a:pt x="634" y="472329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22010" y="1452932"/>
              <a:ext cx="126343" cy="152688"/>
            </a:xfrm>
            <a:custGeom>
              <a:avLst/>
              <a:gdLst/>
              <a:ahLst/>
              <a:cxnLst/>
              <a:rect l="0" t="0" r="0" b="0"/>
              <a:pathLst>
                <a:path w="126343" h="152688">
                  <a:moveTo>
                    <a:pt x="0" y="0"/>
                  </a:moveTo>
                  <a:lnTo>
                    <a:pt x="17958" y="55045"/>
                  </a:lnTo>
                  <a:lnTo>
                    <a:pt x="40739" y="114513"/>
                  </a:lnTo>
                  <a:lnTo>
                    <a:pt x="54704" y="147014"/>
                  </a:lnTo>
                  <a:lnTo>
                    <a:pt x="59866" y="151821"/>
                  </a:lnTo>
                  <a:lnTo>
                    <a:pt x="65647" y="152687"/>
                  </a:lnTo>
                  <a:lnTo>
                    <a:pt x="71841" y="150924"/>
                  </a:lnTo>
                  <a:lnTo>
                    <a:pt x="77140" y="146240"/>
                  </a:lnTo>
                  <a:lnTo>
                    <a:pt x="90187" y="122879"/>
                  </a:lnTo>
                  <a:lnTo>
                    <a:pt x="112211" y="65207"/>
                  </a:lnTo>
                  <a:lnTo>
                    <a:pt x="12634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853637" y="1473989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336" y="11997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74694" y="13792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69450" y="1492020"/>
              <a:ext cx="186767" cy="171483"/>
            </a:xfrm>
            <a:custGeom>
              <a:avLst/>
              <a:gdLst/>
              <a:ahLst/>
              <a:cxnLst/>
              <a:rect l="0" t="0" r="0" b="0"/>
              <a:pathLst>
                <a:path w="186767" h="171483">
                  <a:moveTo>
                    <a:pt x="0" y="45140"/>
                  </a:moveTo>
                  <a:lnTo>
                    <a:pt x="8334" y="99285"/>
                  </a:lnTo>
                  <a:lnTo>
                    <a:pt x="9065" y="112822"/>
                  </a:lnTo>
                  <a:lnTo>
                    <a:pt x="10723" y="118338"/>
                  </a:lnTo>
                  <a:lnTo>
                    <a:pt x="12998" y="118505"/>
                  </a:lnTo>
                  <a:lnTo>
                    <a:pt x="15684" y="115107"/>
                  </a:lnTo>
                  <a:lnTo>
                    <a:pt x="31803" y="58181"/>
                  </a:lnTo>
                  <a:lnTo>
                    <a:pt x="35240" y="46815"/>
                  </a:lnTo>
                  <a:lnTo>
                    <a:pt x="48418" y="27947"/>
                  </a:lnTo>
                  <a:lnTo>
                    <a:pt x="65973" y="12932"/>
                  </a:lnTo>
                  <a:lnTo>
                    <a:pt x="85474" y="2360"/>
                  </a:lnTo>
                  <a:lnTo>
                    <a:pt x="105839" y="0"/>
                  </a:lnTo>
                  <a:lnTo>
                    <a:pt x="125418" y="4021"/>
                  </a:lnTo>
                  <a:lnTo>
                    <a:pt x="157052" y="25666"/>
                  </a:lnTo>
                  <a:lnTo>
                    <a:pt x="170407" y="39995"/>
                  </a:lnTo>
                  <a:lnTo>
                    <a:pt x="180241" y="58061"/>
                  </a:lnTo>
                  <a:lnTo>
                    <a:pt x="186766" y="99141"/>
                  </a:lnTo>
                  <a:lnTo>
                    <a:pt x="180818" y="153507"/>
                  </a:lnTo>
                  <a:lnTo>
                    <a:pt x="178985" y="171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37907" y="1489482"/>
              <a:ext cx="298872" cy="363534"/>
            </a:xfrm>
            <a:custGeom>
              <a:avLst/>
              <a:gdLst/>
              <a:ahLst/>
              <a:cxnLst/>
              <a:rect l="0" t="0" r="0" b="0"/>
              <a:pathLst>
                <a:path w="298872" h="363534">
                  <a:moveTo>
                    <a:pt x="263212" y="58207"/>
                  </a:moveTo>
                  <a:lnTo>
                    <a:pt x="257623" y="41439"/>
                  </a:lnTo>
                  <a:lnTo>
                    <a:pt x="237380" y="14244"/>
                  </a:lnTo>
                  <a:lnTo>
                    <a:pt x="215856" y="3573"/>
                  </a:lnTo>
                  <a:lnTo>
                    <a:pt x="191863" y="0"/>
                  </a:lnTo>
                  <a:lnTo>
                    <a:pt x="169500" y="2311"/>
                  </a:lnTo>
                  <a:lnTo>
                    <a:pt x="150982" y="10358"/>
                  </a:lnTo>
                  <a:lnTo>
                    <a:pt x="134954" y="22902"/>
                  </a:lnTo>
                  <a:lnTo>
                    <a:pt x="113946" y="49696"/>
                  </a:lnTo>
                  <a:lnTo>
                    <a:pt x="104065" y="69632"/>
                  </a:lnTo>
                  <a:lnTo>
                    <a:pt x="97514" y="111765"/>
                  </a:lnTo>
                  <a:lnTo>
                    <a:pt x="102221" y="135043"/>
                  </a:lnTo>
                  <a:lnTo>
                    <a:pt x="106752" y="144526"/>
                  </a:lnTo>
                  <a:lnTo>
                    <a:pt x="113282" y="149678"/>
                  </a:lnTo>
                  <a:lnTo>
                    <a:pt x="121145" y="151943"/>
                  </a:lnTo>
                  <a:lnTo>
                    <a:pt x="148978" y="149541"/>
                  </a:lnTo>
                  <a:lnTo>
                    <a:pt x="167988" y="143253"/>
                  </a:lnTo>
                  <a:lnTo>
                    <a:pt x="184235" y="132660"/>
                  </a:lnTo>
                  <a:lnTo>
                    <a:pt x="196136" y="117033"/>
                  </a:lnTo>
                  <a:lnTo>
                    <a:pt x="218897" y="83995"/>
                  </a:lnTo>
                  <a:lnTo>
                    <a:pt x="225480" y="82418"/>
                  </a:lnTo>
                  <a:lnTo>
                    <a:pt x="232208" y="84876"/>
                  </a:lnTo>
                  <a:lnTo>
                    <a:pt x="239033" y="90024"/>
                  </a:lnTo>
                  <a:lnTo>
                    <a:pt x="249737" y="108223"/>
                  </a:lnTo>
                  <a:lnTo>
                    <a:pt x="277079" y="164316"/>
                  </a:lnTo>
                  <a:lnTo>
                    <a:pt x="297822" y="225154"/>
                  </a:lnTo>
                  <a:lnTo>
                    <a:pt x="298871" y="247049"/>
                  </a:lnTo>
                  <a:lnTo>
                    <a:pt x="294269" y="268479"/>
                  </a:lnTo>
                  <a:lnTo>
                    <a:pt x="278524" y="299104"/>
                  </a:lnTo>
                  <a:lnTo>
                    <a:pt x="265728" y="315791"/>
                  </a:lnTo>
                  <a:lnTo>
                    <a:pt x="246003" y="327886"/>
                  </a:lnTo>
                  <a:lnTo>
                    <a:pt x="189623" y="345183"/>
                  </a:lnTo>
                  <a:lnTo>
                    <a:pt x="133784" y="350687"/>
                  </a:lnTo>
                  <a:lnTo>
                    <a:pt x="76079" y="359783"/>
                  </a:lnTo>
                  <a:lnTo>
                    <a:pt x="27073" y="362792"/>
                  </a:lnTo>
                  <a:lnTo>
                    <a:pt x="0" y="363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76495" y="1116020"/>
              <a:ext cx="282677" cy="493819"/>
            </a:xfrm>
            <a:custGeom>
              <a:avLst/>
              <a:gdLst/>
              <a:ahLst/>
              <a:cxnLst/>
              <a:rect l="0" t="0" r="0" b="0"/>
              <a:pathLst>
                <a:path w="282677" h="493819">
                  <a:moveTo>
                    <a:pt x="40521" y="0"/>
                  </a:moveTo>
                  <a:lnTo>
                    <a:pt x="32188" y="37478"/>
                  </a:lnTo>
                  <a:lnTo>
                    <a:pt x="24836" y="100080"/>
                  </a:lnTo>
                  <a:lnTo>
                    <a:pt x="21055" y="148327"/>
                  </a:lnTo>
                  <a:lnTo>
                    <a:pt x="19935" y="209025"/>
                  </a:lnTo>
                  <a:lnTo>
                    <a:pt x="19673" y="251998"/>
                  </a:lnTo>
                  <a:lnTo>
                    <a:pt x="16406" y="306293"/>
                  </a:lnTo>
                  <a:lnTo>
                    <a:pt x="10411" y="367259"/>
                  </a:lnTo>
                  <a:lnTo>
                    <a:pt x="3784" y="418304"/>
                  </a:lnTo>
                  <a:lnTo>
                    <a:pt x="0" y="464883"/>
                  </a:lnTo>
                  <a:lnTo>
                    <a:pt x="2979" y="476039"/>
                  </a:lnTo>
                  <a:lnTo>
                    <a:pt x="8474" y="484645"/>
                  </a:lnTo>
                  <a:lnTo>
                    <a:pt x="15646" y="491553"/>
                  </a:lnTo>
                  <a:lnTo>
                    <a:pt x="23938" y="493818"/>
                  </a:lnTo>
                  <a:lnTo>
                    <a:pt x="83874" y="486025"/>
                  </a:lnTo>
                  <a:lnTo>
                    <a:pt x="141848" y="483480"/>
                  </a:lnTo>
                  <a:lnTo>
                    <a:pt x="201479" y="476045"/>
                  </a:lnTo>
                  <a:lnTo>
                    <a:pt x="245750" y="474453"/>
                  </a:lnTo>
                  <a:lnTo>
                    <a:pt x="282676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06487" y="133711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5877" y="8333"/>
                  </a:lnTo>
                  <a:lnTo>
                    <a:pt x="55938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80186" y="1127199"/>
              <a:ext cx="178986" cy="20408"/>
            </a:xfrm>
            <a:custGeom>
              <a:avLst/>
              <a:gdLst/>
              <a:ahLst/>
              <a:cxnLst/>
              <a:rect l="0" t="0" r="0" b="0"/>
              <a:pathLst>
                <a:path w="178986" h="20408">
                  <a:moveTo>
                    <a:pt x="178985" y="9878"/>
                  </a:moveTo>
                  <a:lnTo>
                    <a:pt x="151429" y="2643"/>
                  </a:lnTo>
                  <a:lnTo>
                    <a:pt x="95205" y="0"/>
                  </a:lnTo>
                  <a:lnTo>
                    <a:pt x="44283" y="5067"/>
                  </a:lnTo>
                  <a:lnTo>
                    <a:pt x="0" y="20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32373" y="1481183"/>
              <a:ext cx="295297" cy="397364"/>
            </a:xfrm>
            <a:custGeom>
              <a:avLst/>
              <a:gdLst/>
              <a:ahLst/>
              <a:cxnLst/>
              <a:rect l="0" t="0" r="0" b="0"/>
              <a:pathLst>
                <a:path w="295297" h="397364">
                  <a:moveTo>
                    <a:pt x="116311" y="55977"/>
                  </a:moveTo>
                  <a:lnTo>
                    <a:pt x="121900" y="39210"/>
                  </a:lnTo>
                  <a:lnTo>
                    <a:pt x="121207" y="31931"/>
                  </a:lnTo>
                  <a:lnTo>
                    <a:pt x="114198" y="17604"/>
                  </a:lnTo>
                  <a:lnTo>
                    <a:pt x="100163" y="6557"/>
                  </a:lnTo>
                  <a:lnTo>
                    <a:pt x="91508" y="1973"/>
                  </a:lnTo>
                  <a:lnTo>
                    <a:pt x="69412" y="0"/>
                  </a:lnTo>
                  <a:lnTo>
                    <a:pt x="46334" y="4192"/>
                  </a:lnTo>
                  <a:lnTo>
                    <a:pt x="28278" y="13854"/>
                  </a:lnTo>
                  <a:lnTo>
                    <a:pt x="4959" y="38037"/>
                  </a:lnTo>
                  <a:lnTo>
                    <a:pt x="1132" y="48697"/>
                  </a:lnTo>
                  <a:lnTo>
                    <a:pt x="0" y="73018"/>
                  </a:lnTo>
                  <a:lnTo>
                    <a:pt x="6515" y="93187"/>
                  </a:lnTo>
                  <a:lnTo>
                    <a:pt x="11528" y="101841"/>
                  </a:lnTo>
                  <a:lnTo>
                    <a:pt x="26457" y="114575"/>
                  </a:lnTo>
                  <a:lnTo>
                    <a:pt x="35351" y="119609"/>
                  </a:lnTo>
                  <a:lnTo>
                    <a:pt x="44790" y="120625"/>
                  </a:lnTo>
                  <a:lnTo>
                    <a:pt x="64637" y="115515"/>
                  </a:lnTo>
                  <a:lnTo>
                    <a:pt x="98738" y="96680"/>
                  </a:lnTo>
                  <a:lnTo>
                    <a:pt x="117859" y="96684"/>
                  </a:lnTo>
                  <a:lnTo>
                    <a:pt x="124362" y="103002"/>
                  </a:lnTo>
                  <a:lnTo>
                    <a:pt x="131587" y="125620"/>
                  </a:lnTo>
                  <a:lnTo>
                    <a:pt x="136226" y="186630"/>
                  </a:lnTo>
                  <a:lnTo>
                    <a:pt x="140262" y="248075"/>
                  </a:lnTo>
                  <a:lnTo>
                    <a:pt x="146388" y="310602"/>
                  </a:lnTo>
                  <a:lnTo>
                    <a:pt x="146429" y="366843"/>
                  </a:lnTo>
                  <a:lnTo>
                    <a:pt x="142175" y="390672"/>
                  </a:lnTo>
                  <a:lnTo>
                    <a:pt x="142912" y="396090"/>
                  </a:lnTo>
                  <a:lnTo>
                    <a:pt x="145743" y="397363"/>
                  </a:lnTo>
                  <a:lnTo>
                    <a:pt x="149970" y="395872"/>
                  </a:lnTo>
                  <a:lnTo>
                    <a:pt x="207703" y="333374"/>
                  </a:lnTo>
                  <a:lnTo>
                    <a:pt x="264338" y="300191"/>
                  </a:lnTo>
                  <a:lnTo>
                    <a:pt x="295296" y="287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443440" y="1442404"/>
              <a:ext cx="189514" cy="205351"/>
            </a:xfrm>
            <a:custGeom>
              <a:avLst/>
              <a:gdLst/>
              <a:ahLst/>
              <a:cxnLst/>
              <a:rect l="0" t="0" r="0" b="0"/>
              <a:pathLst>
                <a:path w="189514" h="205351">
                  <a:moveTo>
                    <a:pt x="0" y="0"/>
                  </a:moveTo>
                  <a:lnTo>
                    <a:pt x="0" y="58617"/>
                  </a:lnTo>
                  <a:lnTo>
                    <a:pt x="11453" y="115213"/>
                  </a:lnTo>
                  <a:lnTo>
                    <a:pt x="29368" y="174443"/>
                  </a:lnTo>
                  <a:lnTo>
                    <a:pt x="40738" y="192953"/>
                  </a:lnTo>
                  <a:lnTo>
                    <a:pt x="49386" y="198825"/>
                  </a:lnTo>
                  <a:lnTo>
                    <a:pt x="71472" y="205350"/>
                  </a:lnTo>
                  <a:lnTo>
                    <a:pt x="93767" y="202011"/>
                  </a:lnTo>
                  <a:lnTo>
                    <a:pt x="115374" y="191558"/>
                  </a:lnTo>
                  <a:lnTo>
                    <a:pt x="146099" y="164772"/>
                  </a:lnTo>
                  <a:lnTo>
                    <a:pt x="169371" y="126550"/>
                  </a:lnTo>
                  <a:lnTo>
                    <a:pt x="185187" y="64945"/>
                  </a:lnTo>
                  <a:lnTo>
                    <a:pt x="1895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09388" y="1483404"/>
              <a:ext cx="218364" cy="199487"/>
            </a:xfrm>
            <a:custGeom>
              <a:avLst/>
              <a:gdLst/>
              <a:ahLst/>
              <a:cxnLst/>
              <a:rect l="0" t="0" r="0" b="0"/>
              <a:pathLst>
                <a:path w="218364" h="199487">
                  <a:moveTo>
                    <a:pt x="102550" y="116927"/>
                  </a:moveTo>
                  <a:lnTo>
                    <a:pt x="110883" y="79449"/>
                  </a:lnTo>
                  <a:lnTo>
                    <a:pt x="112645" y="28026"/>
                  </a:lnTo>
                  <a:lnTo>
                    <a:pt x="109280" y="17885"/>
                  </a:lnTo>
                  <a:lnTo>
                    <a:pt x="96181" y="3498"/>
                  </a:lnTo>
                  <a:lnTo>
                    <a:pt x="87776" y="364"/>
                  </a:lnTo>
                  <a:lnTo>
                    <a:pt x="69078" y="0"/>
                  </a:lnTo>
                  <a:lnTo>
                    <a:pt x="52188" y="6858"/>
                  </a:lnTo>
                  <a:lnTo>
                    <a:pt x="44409" y="11962"/>
                  </a:lnTo>
                  <a:lnTo>
                    <a:pt x="22281" y="41503"/>
                  </a:lnTo>
                  <a:lnTo>
                    <a:pt x="6497" y="74302"/>
                  </a:lnTo>
                  <a:lnTo>
                    <a:pt x="0" y="111836"/>
                  </a:lnTo>
                  <a:lnTo>
                    <a:pt x="3665" y="147004"/>
                  </a:lnTo>
                  <a:lnTo>
                    <a:pt x="12197" y="165780"/>
                  </a:lnTo>
                  <a:lnTo>
                    <a:pt x="36739" y="196897"/>
                  </a:lnTo>
                  <a:lnTo>
                    <a:pt x="44638" y="199486"/>
                  </a:lnTo>
                  <a:lnTo>
                    <a:pt x="62773" y="196124"/>
                  </a:lnTo>
                  <a:lnTo>
                    <a:pt x="79412" y="183711"/>
                  </a:lnTo>
                  <a:lnTo>
                    <a:pt x="109158" y="141557"/>
                  </a:lnTo>
                  <a:lnTo>
                    <a:pt x="124914" y="107457"/>
                  </a:lnTo>
                  <a:lnTo>
                    <a:pt x="129158" y="103595"/>
                  </a:lnTo>
                  <a:lnTo>
                    <a:pt x="133157" y="104530"/>
                  </a:lnTo>
                  <a:lnTo>
                    <a:pt x="136992" y="108662"/>
                  </a:lnTo>
                  <a:lnTo>
                    <a:pt x="153893" y="146577"/>
                  </a:lnTo>
                  <a:lnTo>
                    <a:pt x="169823" y="163640"/>
                  </a:lnTo>
                  <a:lnTo>
                    <a:pt x="188601" y="172784"/>
                  </a:lnTo>
                  <a:lnTo>
                    <a:pt x="218363" y="180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927944" y="1189720"/>
              <a:ext cx="20865" cy="463255"/>
            </a:xfrm>
            <a:custGeom>
              <a:avLst/>
              <a:gdLst/>
              <a:ahLst/>
              <a:cxnLst/>
              <a:rect l="0" t="0" r="0" b="0"/>
              <a:pathLst>
                <a:path w="20865" h="463255">
                  <a:moveTo>
                    <a:pt x="10336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52234"/>
                  </a:lnTo>
                  <a:lnTo>
                    <a:pt x="2984" y="210053"/>
                  </a:lnTo>
                  <a:lnTo>
                    <a:pt x="8884" y="266620"/>
                  </a:lnTo>
                  <a:lnTo>
                    <a:pt x="17284" y="316788"/>
                  </a:lnTo>
                  <a:lnTo>
                    <a:pt x="20157" y="377477"/>
                  </a:lnTo>
                  <a:lnTo>
                    <a:pt x="20724" y="434872"/>
                  </a:lnTo>
                  <a:lnTo>
                    <a:pt x="20864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11938" y="1358176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5420" y="11453"/>
                  </a:lnTo>
                  <a:lnTo>
                    <a:pt x="146029" y="21331"/>
                  </a:lnTo>
                  <a:lnTo>
                    <a:pt x="94350" y="31666"/>
                  </a:lnTo>
                  <a:lnTo>
                    <a:pt x="45113" y="421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06735" y="1526632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06735" y="142134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172631" y="1491339"/>
              <a:ext cx="313131" cy="235335"/>
            </a:xfrm>
            <a:custGeom>
              <a:avLst/>
              <a:gdLst/>
              <a:ahLst/>
              <a:cxnLst/>
              <a:rect l="0" t="0" r="0" b="0"/>
              <a:pathLst>
                <a:path w="313131" h="235335">
                  <a:moveTo>
                    <a:pt x="102561" y="14236"/>
                  </a:moveTo>
                  <a:lnTo>
                    <a:pt x="91382" y="3057"/>
                  </a:lnTo>
                  <a:lnTo>
                    <a:pt x="84580" y="934"/>
                  </a:lnTo>
                  <a:lnTo>
                    <a:pt x="67663" y="1695"/>
                  </a:lnTo>
                  <a:lnTo>
                    <a:pt x="51566" y="9052"/>
                  </a:lnTo>
                  <a:lnTo>
                    <a:pt x="36612" y="21290"/>
                  </a:lnTo>
                  <a:lnTo>
                    <a:pt x="16210" y="47912"/>
                  </a:lnTo>
                  <a:lnTo>
                    <a:pt x="6471" y="67807"/>
                  </a:lnTo>
                  <a:lnTo>
                    <a:pt x="0" y="109917"/>
                  </a:lnTo>
                  <a:lnTo>
                    <a:pt x="3672" y="148261"/>
                  </a:lnTo>
                  <a:lnTo>
                    <a:pt x="8559" y="157398"/>
                  </a:lnTo>
                  <a:lnTo>
                    <a:pt x="23347" y="170670"/>
                  </a:lnTo>
                  <a:lnTo>
                    <a:pt x="32204" y="173508"/>
                  </a:lnTo>
                  <a:lnTo>
                    <a:pt x="51404" y="173541"/>
                  </a:lnTo>
                  <a:lnTo>
                    <a:pt x="68516" y="166536"/>
                  </a:lnTo>
                  <a:lnTo>
                    <a:pt x="98565" y="142976"/>
                  </a:lnTo>
                  <a:lnTo>
                    <a:pt x="114375" y="117112"/>
                  </a:lnTo>
                  <a:lnTo>
                    <a:pt x="121792" y="68525"/>
                  </a:lnTo>
                  <a:lnTo>
                    <a:pt x="120137" y="16987"/>
                  </a:lnTo>
                  <a:lnTo>
                    <a:pt x="117392" y="1421"/>
                  </a:lnTo>
                  <a:lnTo>
                    <a:pt x="118297" y="2183"/>
                  </a:lnTo>
                  <a:lnTo>
                    <a:pt x="137960" y="63082"/>
                  </a:lnTo>
                  <a:lnTo>
                    <a:pt x="151753" y="115478"/>
                  </a:lnTo>
                  <a:lnTo>
                    <a:pt x="169249" y="171631"/>
                  </a:lnTo>
                  <a:lnTo>
                    <a:pt x="169246" y="174148"/>
                  </a:lnTo>
                  <a:lnTo>
                    <a:pt x="163004" y="164466"/>
                  </a:lnTo>
                  <a:lnTo>
                    <a:pt x="156744" y="120123"/>
                  </a:lnTo>
                  <a:lnTo>
                    <a:pt x="158626" y="66304"/>
                  </a:lnTo>
                  <a:lnTo>
                    <a:pt x="169865" y="27714"/>
                  </a:lnTo>
                  <a:lnTo>
                    <a:pt x="175506" y="16202"/>
                  </a:lnTo>
                  <a:lnTo>
                    <a:pt x="183947" y="8527"/>
                  </a:lnTo>
                  <a:lnTo>
                    <a:pt x="205803" y="0"/>
                  </a:lnTo>
                  <a:lnTo>
                    <a:pt x="215842" y="66"/>
                  </a:lnTo>
                  <a:lnTo>
                    <a:pt x="233237" y="6378"/>
                  </a:lnTo>
                  <a:lnTo>
                    <a:pt x="256183" y="28675"/>
                  </a:lnTo>
                  <a:lnTo>
                    <a:pt x="276492" y="76056"/>
                  </a:lnTo>
                  <a:lnTo>
                    <a:pt x="291769" y="130476"/>
                  </a:lnTo>
                  <a:lnTo>
                    <a:pt x="300462" y="186285"/>
                  </a:lnTo>
                  <a:lnTo>
                    <a:pt x="313130" y="235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527876" y="1463461"/>
              <a:ext cx="168860" cy="245928"/>
            </a:xfrm>
            <a:custGeom>
              <a:avLst/>
              <a:gdLst/>
              <a:ahLst/>
              <a:cxnLst/>
              <a:rect l="0" t="0" r="0" b="0"/>
              <a:pathLst>
                <a:path w="168860" h="245928">
                  <a:moveTo>
                    <a:pt x="157927" y="0"/>
                  </a:moveTo>
                  <a:lnTo>
                    <a:pt x="135570" y="0"/>
                  </a:lnTo>
                  <a:lnTo>
                    <a:pt x="104899" y="11178"/>
                  </a:lnTo>
                  <a:lnTo>
                    <a:pt x="42080" y="49498"/>
                  </a:lnTo>
                  <a:lnTo>
                    <a:pt x="35072" y="58735"/>
                  </a:lnTo>
                  <a:lnTo>
                    <a:pt x="27286" y="81476"/>
                  </a:lnTo>
                  <a:lnTo>
                    <a:pt x="28719" y="91752"/>
                  </a:lnTo>
                  <a:lnTo>
                    <a:pt x="39670" y="109409"/>
                  </a:lnTo>
                  <a:lnTo>
                    <a:pt x="59355" y="121935"/>
                  </a:lnTo>
                  <a:lnTo>
                    <a:pt x="122546" y="144479"/>
                  </a:lnTo>
                  <a:lnTo>
                    <a:pt x="145712" y="156240"/>
                  </a:lnTo>
                  <a:lnTo>
                    <a:pt x="161467" y="172385"/>
                  </a:lnTo>
                  <a:lnTo>
                    <a:pt x="167306" y="181604"/>
                  </a:lnTo>
                  <a:lnTo>
                    <a:pt x="168859" y="191259"/>
                  </a:lnTo>
                  <a:lnTo>
                    <a:pt x="164345" y="211346"/>
                  </a:lnTo>
                  <a:lnTo>
                    <a:pt x="158697" y="219276"/>
                  </a:lnTo>
                  <a:lnTo>
                    <a:pt x="143061" y="231207"/>
                  </a:lnTo>
                  <a:lnTo>
                    <a:pt x="108939" y="244500"/>
                  </a:lnTo>
                  <a:lnTo>
                    <a:pt x="85851" y="245927"/>
                  </a:lnTo>
                  <a:lnTo>
                    <a:pt x="24318" y="23415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06943" y="1526632"/>
              <a:ext cx="336913" cy="237451"/>
            </a:xfrm>
            <a:custGeom>
              <a:avLst/>
              <a:gdLst/>
              <a:ahLst/>
              <a:cxnLst/>
              <a:rect l="0" t="0" r="0" b="0"/>
              <a:pathLst>
                <a:path w="336913" h="237451">
                  <a:moveTo>
                    <a:pt x="0" y="0"/>
                  </a:moveTo>
                  <a:lnTo>
                    <a:pt x="3120" y="62478"/>
                  </a:lnTo>
                  <a:lnTo>
                    <a:pt x="14654" y="124775"/>
                  </a:lnTo>
                  <a:lnTo>
                    <a:pt x="43119" y="187920"/>
                  </a:lnTo>
                  <a:lnTo>
                    <a:pt x="49804" y="198979"/>
                  </a:lnTo>
                  <a:lnTo>
                    <a:pt x="58939" y="206352"/>
                  </a:lnTo>
                  <a:lnTo>
                    <a:pt x="81567" y="214545"/>
                  </a:lnTo>
                  <a:lnTo>
                    <a:pt x="91813" y="214389"/>
                  </a:lnTo>
                  <a:lnTo>
                    <a:pt x="109436" y="207978"/>
                  </a:lnTo>
                  <a:lnTo>
                    <a:pt x="125067" y="191090"/>
                  </a:lnTo>
                  <a:lnTo>
                    <a:pt x="143902" y="155275"/>
                  </a:lnTo>
                  <a:lnTo>
                    <a:pt x="148577" y="142121"/>
                  </a:lnTo>
                  <a:lnTo>
                    <a:pt x="152864" y="138031"/>
                  </a:lnTo>
                  <a:lnTo>
                    <a:pt x="156891" y="139984"/>
                  </a:lnTo>
                  <a:lnTo>
                    <a:pt x="197087" y="200840"/>
                  </a:lnTo>
                  <a:lnTo>
                    <a:pt x="217753" y="226274"/>
                  </a:lnTo>
                  <a:lnTo>
                    <a:pt x="241059" y="235097"/>
                  </a:lnTo>
                  <a:lnTo>
                    <a:pt x="255462" y="237450"/>
                  </a:lnTo>
                  <a:lnTo>
                    <a:pt x="277705" y="233825"/>
                  </a:lnTo>
                  <a:lnTo>
                    <a:pt x="286912" y="229583"/>
                  </a:lnTo>
                  <a:lnTo>
                    <a:pt x="303381" y="212391"/>
                  </a:lnTo>
                  <a:lnTo>
                    <a:pt x="322688" y="176404"/>
                  </a:lnTo>
                  <a:lnTo>
                    <a:pt x="332697" y="132986"/>
                  </a:lnTo>
                  <a:lnTo>
                    <a:pt x="336079" y="71502"/>
                  </a:lnTo>
                  <a:lnTo>
                    <a:pt x="336912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82189" y="1631917"/>
              <a:ext cx="9065" cy="126343"/>
            </a:xfrm>
            <a:custGeom>
              <a:avLst/>
              <a:gdLst/>
              <a:ahLst/>
              <a:cxnLst/>
              <a:rect l="0" t="0" r="0" b="0"/>
              <a:pathLst>
                <a:path w="9065" h="126343">
                  <a:moveTo>
                    <a:pt x="9064" y="0"/>
                  </a:moveTo>
                  <a:lnTo>
                    <a:pt x="0" y="58617"/>
                  </a:lnTo>
                  <a:lnTo>
                    <a:pt x="7062" y="108974"/>
                  </a:lnTo>
                  <a:lnTo>
                    <a:pt x="906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591253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59669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49181" y="1421347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50433"/>
                  </a:lnTo>
                  <a:lnTo>
                    <a:pt x="0" y="106580"/>
                  </a:lnTo>
                  <a:lnTo>
                    <a:pt x="1170" y="160780"/>
                  </a:lnTo>
                  <a:lnTo>
                    <a:pt x="7236" y="212715"/>
                  </a:lnTo>
                  <a:lnTo>
                    <a:pt x="12998" y="272778"/>
                  </a:lnTo>
                  <a:lnTo>
                    <a:pt x="19465" y="329702"/>
                  </a:lnTo>
                  <a:lnTo>
                    <a:pt x="23469" y="348525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75482" y="1590236"/>
              <a:ext cx="210571" cy="10096"/>
            </a:xfrm>
            <a:custGeom>
              <a:avLst/>
              <a:gdLst/>
              <a:ahLst/>
              <a:cxnLst/>
              <a:rect l="0" t="0" r="0" b="0"/>
              <a:pathLst>
                <a:path w="210571" h="10096">
                  <a:moveTo>
                    <a:pt x="210570" y="10095"/>
                  </a:moveTo>
                  <a:lnTo>
                    <a:pt x="173091" y="1762"/>
                  </a:lnTo>
                  <a:lnTo>
                    <a:pt x="110490" y="0"/>
                  </a:lnTo>
                  <a:lnTo>
                    <a:pt x="48514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928165" y="1368704"/>
              <a:ext cx="252686" cy="463255"/>
            </a:xfrm>
            <a:custGeom>
              <a:avLst/>
              <a:gdLst/>
              <a:ahLst/>
              <a:cxnLst/>
              <a:rect l="0" t="0" r="0" b="0"/>
              <a:pathLst>
                <a:path w="252686" h="463255">
                  <a:moveTo>
                    <a:pt x="0" y="0"/>
                  </a:moveTo>
                  <a:lnTo>
                    <a:pt x="11453" y="52051"/>
                  </a:lnTo>
                  <a:lnTo>
                    <a:pt x="15092" y="101990"/>
                  </a:lnTo>
                  <a:lnTo>
                    <a:pt x="15000" y="143303"/>
                  </a:lnTo>
                  <a:lnTo>
                    <a:pt x="19861" y="194293"/>
                  </a:lnTo>
                  <a:lnTo>
                    <a:pt x="20703" y="246691"/>
                  </a:lnTo>
                  <a:lnTo>
                    <a:pt x="26542" y="306671"/>
                  </a:lnTo>
                  <a:lnTo>
                    <a:pt x="30092" y="363307"/>
                  </a:lnTo>
                  <a:lnTo>
                    <a:pt x="32460" y="423148"/>
                  </a:lnTo>
                  <a:lnTo>
                    <a:pt x="34509" y="421309"/>
                  </a:lnTo>
                  <a:lnTo>
                    <a:pt x="50689" y="378832"/>
                  </a:lnTo>
                  <a:lnTo>
                    <a:pt x="81386" y="335269"/>
                  </a:lnTo>
                  <a:lnTo>
                    <a:pt x="98173" y="321364"/>
                  </a:lnTo>
                  <a:lnTo>
                    <a:pt x="107563" y="316018"/>
                  </a:lnTo>
                  <a:lnTo>
                    <a:pt x="130474" y="313198"/>
                  </a:lnTo>
                  <a:lnTo>
                    <a:pt x="143135" y="314084"/>
                  </a:lnTo>
                  <a:lnTo>
                    <a:pt x="166562" y="324426"/>
                  </a:lnTo>
                  <a:lnTo>
                    <a:pt x="196360" y="349980"/>
                  </a:lnTo>
                  <a:lnTo>
                    <a:pt x="241833" y="410835"/>
                  </a:lnTo>
                  <a:lnTo>
                    <a:pt x="248960" y="421289"/>
                  </a:lnTo>
                  <a:lnTo>
                    <a:pt x="252541" y="430598"/>
                  </a:lnTo>
                  <a:lnTo>
                    <a:pt x="25268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347647" y="2319689"/>
            <a:ext cx="5570036" cy="607234"/>
            <a:chOff x="1347647" y="2319689"/>
            <a:chExt cx="5570036" cy="607234"/>
          </a:xfrm>
        </p:grpSpPr>
        <p:sp>
          <p:nvSpPr>
            <p:cNvPr id="34" name="Freeform 33"/>
            <p:cNvSpPr/>
            <p:nvPr/>
          </p:nvSpPr>
          <p:spPr>
            <a:xfrm>
              <a:off x="1347647" y="2358383"/>
              <a:ext cx="484312" cy="543054"/>
            </a:xfrm>
            <a:custGeom>
              <a:avLst/>
              <a:gdLst/>
              <a:ahLst/>
              <a:cxnLst/>
              <a:rect l="0" t="0" r="0" b="0"/>
              <a:pathLst>
                <a:path w="484312" h="543054">
                  <a:moveTo>
                    <a:pt x="0" y="31586"/>
                  </a:moveTo>
                  <a:lnTo>
                    <a:pt x="10745" y="57972"/>
                  </a:lnTo>
                  <a:lnTo>
                    <a:pt x="42879" y="114898"/>
                  </a:lnTo>
                  <a:lnTo>
                    <a:pt x="73591" y="172218"/>
                  </a:lnTo>
                  <a:lnTo>
                    <a:pt x="97327" y="230736"/>
                  </a:lnTo>
                  <a:lnTo>
                    <a:pt x="115690" y="287271"/>
                  </a:lnTo>
                  <a:lnTo>
                    <a:pt x="135417" y="335425"/>
                  </a:lnTo>
                  <a:lnTo>
                    <a:pt x="167909" y="393204"/>
                  </a:lnTo>
                  <a:lnTo>
                    <a:pt x="192026" y="451819"/>
                  </a:lnTo>
                  <a:lnTo>
                    <a:pt x="223057" y="512341"/>
                  </a:lnTo>
                  <a:lnTo>
                    <a:pt x="240266" y="540839"/>
                  </a:lnTo>
                  <a:lnTo>
                    <a:pt x="245575" y="543053"/>
                  </a:lnTo>
                  <a:lnTo>
                    <a:pt x="250285" y="541020"/>
                  </a:lnTo>
                  <a:lnTo>
                    <a:pt x="258637" y="529402"/>
                  </a:lnTo>
                  <a:lnTo>
                    <a:pt x="277110" y="477727"/>
                  </a:lnTo>
                  <a:lnTo>
                    <a:pt x="291261" y="425212"/>
                  </a:lnTo>
                  <a:lnTo>
                    <a:pt x="314422" y="363444"/>
                  </a:lnTo>
                  <a:lnTo>
                    <a:pt x="333596" y="314597"/>
                  </a:lnTo>
                  <a:lnTo>
                    <a:pt x="358700" y="257288"/>
                  </a:lnTo>
                  <a:lnTo>
                    <a:pt x="384755" y="200648"/>
                  </a:lnTo>
                  <a:lnTo>
                    <a:pt x="403423" y="147479"/>
                  </a:lnTo>
                  <a:lnTo>
                    <a:pt x="432571" y="88528"/>
                  </a:lnTo>
                  <a:lnTo>
                    <a:pt x="459923" y="28925"/>
                  </a:lnTo>
                  <a:lnTo>
                    <a:pt x="470742" y="12856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71534" y="2681660"/>
              <a:ext cx="228881" cy="215366"/>
            </a:xfrm>
            <a:custGeom>
              <a:avLst/>
              <a:gdLst/>
              <a:ahLst/>
              <a:cxnLst/>
              <a:rect l="0" t="0" r="0" b="0"/>
              <a:pathLst>
                <a:path w="228881" h="215366">
                  <a:moveTo>
                    <a:pt x="155181" y="97863"/>
                  </a:moveTo>
                  <a:lnTo>
                    <a:pt x="152061" y="55171"/>
                  </a:lnTo>
                  <a:lnTo>
                    <a:pt x="149591" y="44835"/>
                  </a:lnTo>
                  <a:lnTo>
                    <a:pt x="137489" y="27112"/>
                  </a:lnTo>
                  <a:lnTo>
                    <a:pt x="120411" y="12606"/>
                  </a:lnTo>
                  <a:lnTo>
                    <a:pt x="101123" y="2259"/>
                  </a:lnTo>
                  <a:lnTo>
                    <a:pt x="80852" y="0"/>
                  </a:lnTo>
                  <a:lnTo>
                    <a:pt x="61314" y="4065"/>
                  </a:lnTo>
                  <a:lnTo>
                    <a:pt x="44832" y="13671"/>
                  </a:lnTo>
                  <a:lnTo>
                    <a:pt x="22399" y="37822"/>
                  </a:lnTo>
                  <a:lnTo>
                    <a:pt x="6524" y="67205"/>
                  </a:lnTo>
                  <a:lnTo>
                    <a:pt x="0" y="103727"/>
                  </a:lnTo>
                  <a:lnTo>
                    <a:pt x="6201" y="149584"/>
                  </a:lnTo>
                  <a:lnTo>
                    <a:pt x="16542" y="180648"/>
                  </a:lnTo>
                  <a:lnTo>
                    <a:pt x="27663" y="197437"/>
                  </a:lnTo>
                  <a:lnTo>
                    <a:pt x="43524" y="209579"/>
                  </a:lnTo>
                  <a:lnTo>
                    <a:pt x="52667" y="214454"/>
                  </a:lnTo>
                  <a:lnTo>
                    <a:pt x="62272" y="215365"/>
                  </a:lnTo>
                  <a:lnTo>
                    <a:pt x="82302" y="210137"/>
                  </a:lnTo>
                  <a:lnTo>
                    <a:pt x="99783" y="196896"/>
                  </a:lnTo>
                  <a:lnTo>
                    <a:pt x="114182" y="179312"/>
                  </a:lnTo>
                  <a:lnTo>
                    <a:pt x="136856" y="129082"/>
                  </a:lnTo>
                  <a:lnTo>
                    <a:pt x="143112" y="88215"/>
                  </a:lnTo>
                  <a:lnTo>
                    <a:pt x="146535" y="102673"/>
                  </a:lnTo>
                  <a:lnTo>
                    <a:pt x="173900" y="136639"/>
                  </a:lnTo>
                  <a:lnTo>
                    <a:pt x="207102" y="162238"/>
                  </a:lnTo>
                  <a:lnTo>
                    <a:pt x="228880" y="171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21471" y="2684766"/>
              <a:ext cx="136872" cy="142088"/>
            </a:xfrm>
            <a:custGeom>
              <a:avLst/>
              <a:gdLst/>
              <a:ahLst/>
              <a:cxnLst/>
              <a:rect l="0" t="0" r="0" b="0"/>
              <a:pathLst>
                <a:path w="136872" h="142088">
                  <a:moveTo>
                    <a:pt x="0" y="52643"/>
                  </a:moveTo>
                  <a:lnTo>
                    <a:pt x="15641" y="80199"/>
                  </a:lnTo>
                  <a:lnTo>
                    <a:pt x="34329" y="130183"/>
                  </a:lnTo>
                  <a:lnTo>
                    <a:pt x="40433" y="139431"/>
                  </a:lnTo>
                  <a:lnTo>
                    <a:pt x="43333" y="142087"/>
                  </a:lnTo>
                  <a:lnTo>
                    <a:pt x="44097" y="140348"/>
                  </a:lnTo>
                  <a:lnTo>
                    <a:pt x="37075" y="90094"/>
                  </a:lnTo>
                  <a:lnTo>
                    <a:pt x="46708" y="43273"/>
                  </a:lnTo>
                  <a:lnTo>
                    <a:pt x="62063" y="16461"/>
                  </a:lnTo>
                  <a:lnTo>
                    <a:pt x="70621" y="10974"/>
                  </a:lnTo>
                  <a:lnTo>
                    <a:pt x="111739" y="216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74155" y="2737409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8211" y="62967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53098" y="2621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92803" y="2694969"/>
              <a:ext cx="165623" cy="117620"/>
            </a:xfrm>
            <a:custGeom>
              <a:avLst/>
              <a:gdLst/>
              <a:ahLst/>
              <a:cxnLst/>
              <a:rect l="0" t="0" r="0" b="0"/>
              <a:pathLst>
                <a:path w="165623" h="117620">
                  <a:moveTo>
                    <a:pt x="81394" y="74025"/>
                  </a:moveTo>
                  <a:lnTo>
                    <a:pt x="92572" y="57258"/>
                  </a:lnTo>
                  <a:lnTo>
                    <a:pt x="94940" y="39667"/>
                  </a:lnTo>
                  <a:lnTo>
                    <a:pt x="93934" y="30063"/>
                  </a:lnTo>
                  <a:lnTo>
                    <a:pt x="83458" y="13152"/>
                  </a:lnTo>
                  <a:lnTo>
                    <a:pt x="75751" y="5367"/>
                  </a:lnTo>
                  <a:lnTo>
                    <a:pt x="67103" y="1347"/>
                  </a:lnTo>
                  <a:lnTo>
                    <a:pt x="48136" y="0"/>
                  </a:lnTo>
                  <a:lnTo>
                    <a:pt x="31127" y="6420"/>
                  </a:lnTo>
                  <a:lnTo>
                    <a:pt x="23316" y="11408"/>
                  </a:lnTo>
                  <a:lnTo>
                    <a:pt x="11518" y="26308"/>
                  </a:lnTo>
                  <a:lnTo>
                    <a:pt x="3544" y="45799"/>
                  </a:lnTo>
                  <a:lnTo>
                    <a:pt x="0" y="70059"/>
                  </a:lnTo>
                  <a:lnTo>
                    <a:pt x="4665" y="90200"/>
                  </a:lnTo>
                  <a:lnTo>
                    <a:pt x="9184" y="98846"/>
                  </a:lnTo>
                  <a:lnTo>
                    <a:pt x="23564" y="111573"/>
                  </a:lnTo>
                  <a:lnTo>
                    <a:pt x="32312" y="116605"/>
                  </a:lnTo>
                  <a:lnTo>
                    <a:pt x="40484" y="117619"/>
                  </a:lnTo>
                  <a:lnTo>
                    <a:pt x="55802" y="112508"/>
                  </a:lnTo>
                  <a:lnTo>
                    <a:pt x="67290" y="99318"/>
                  </a:lnTo>
                  <a:lnTo>
                    <a:pt x="71991" y="90887"/>
                  </a:lnTo>
                  <a:lnTo>
                    <a:pt x="77465" y="87606"/>
                  </a:lnTo>
                  <a:lnTo>
                    <a:pt x="83454" y="87759"/>
                  </a:lnTo>
                  <a:lnTo>
                    <a:pt x="125165" y="101354"/>
                  </a:lnTo>
                  <a:lnTo>
                    <a:pt x="165622" y="105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63364" y="2495253"/>
              <a:ext cx="197033" cy="270493"/>
            </a:xfrm>
            <a:custGeom>
              <a:avLst/>
              <a:gdLst/>
              <a:ahLst/>
              <a:cxnLst/>
              <a:rect l="0" t="0" r="0" b="0"/>
              <a:pathLst>
                <a:path w="197033" h="270493">
                  <a:moveTo>
                    <a:pt x="5589" y="0"/>
                  </a:moveTo>
                  <a:lnTo>
                    <a:pt x="0" y="16768"/>
                  </a:lnTo>
                  <a:lnTo>
                    <a:pt x="4442" y="69516"/>
                  </a:lnTo>
                  <a:lnTo>
                    <a:pt x="16584" y="129329"/>
                  </a:lnTo>
                  <a:lnTo>
                    <a:pt x="30248" y="185944"/>
                  </a:lnTo>
                  <a:lnTo>
                    <a:pt x="36976" y="231139"/>
                  </a:lnTo>
                  <a:lnTo>
                    <a:pt x="39382" y="231302"/>
                  </a:lnTo>
                  <a:lnTo>
                    <a:pt x="42156" y="227901"/>
                  </a:lnTo>
                  <a:lnTo>
                    <a:pt x="67459" y="174258"/>
                  </a:lnTo>
                  <a:lnTo>
                    <a:pt x="83390" y="162066"/>
                  </a:lnTo>
                  <a:lnTo>
                    <a:pt x="92551" y="157177"/>
                  </a:lnTo>
                  <a:lnTo>
                    <a:pt x="115209" y="154865"/>
                  </a:lnTo>
                  <a:lnTo>
                    <a:pt x="138537" y="158906"/>
                  </a:lnTo>
                  <a:lnTo>
                    <a:pt x="164824" y="174335"/>
                  </a:lnTo>
                  <a:lnTo>
                    <a:pt x="180085" y="187057"/>
                  </a:lnTo>
                  <a:lnTo>
                    <a:pt x="196242" y="212962"/>
                  </a:lnTo>
                  <a:lnTo>
                    <a:pt x="197032" y="222693"/>
                  </a:lnTo>
                  <a:lnTo>
                    <a:pt x="191670" y="242865"/>
                  </a:lnTo>
                  <a:lnTo>
                    <a:pt x="178369" y="257289"/>
                  </a:lnTo>
                  <a:lnTo>
                    <a:pt x="169908" y="262773"/>
                  </a:lnTo>
                  <a:lnTo>
                    <a:pt x="135645" y="270492"/>
                  </a:lnTo>
                  <a:lnTo>
                    <a:pt x="84485" y="264694"/>
                  </a:lnTo>
                  <a:lnTo>
                    <a:pt x="4770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53223" y="2432082"/>
              <a:ext cx="242156" cy="311487"/>
            </a:xfrm>
            <a:custGeom>
              <a:avLst/>
              <a:gdLst/>
              <a:ahLst/>
              <a:cxnLst/>
              <a:rect l="0" t="0" r="0" b="0"/>
              <a:pathLst>
                <a:path w="242156" h="311487">
                  <a:moveTo>
                    <a:pt x="0" y="0"/>
                  </a:moveTo>
                  <a:lnTo>
                    <a:pt x="3119" y="57265"/>
                  </a:lnTo>
                  <a:lnTo>
                    <a:pt x="8333" y="109774"/>
                  </a:lnTo>
                  <a:lnTo>
                    <a:pt x="12997" y="160428"/>
                  </a:lnTo>
                  <a:lnTo>
                    <a:pt x="28401" y="221212"/>
                  </a:lnTo>
                  <a:lnTo>
                    <a:pt x="45666" y="282667"/>
                  </a:lnTo>
                  <a:lnTo>
                    <a:pt x="50331" y="286711"/>
                  </a:lnTo>
                  <a:lnTo>
                    <a:pt x="55781" y="285897"/>
                  </a:lnTo>
                  <a:lnTo>
                    <a:pt x="116152" y="238299"/>
                  </a:lnTo>
                  <a:lnTo>
                    <a:pt x="176799" y="196502"/>
                  </a:lnTo>
                  <a:lnTo>
                    <a:pt x="225750" y="161433"/>
                  </a:lnTo>
                  <a:lnTo>
                    <a:pt x="228878" y="153246"/>
                  </a:lnTo>
                  <a:lnTo>
                    <a:pt x="228625" y="144278"/>
                  </a:lnTo>
                  <a:lnTo>
                    <a:pt x="226116" y="134790"/>
                  </a:lnTo>
                  <a:lnTo>
                    <a:pt x="219764" y="128465"/>
                  </a:lnTo>
                  <a:lnTo>
                    <a:pt x="200228" y="121436"/>
                  </a:lnTo>
                  <a:lnTo>
                    <a:pt x="179067" y="124552"/>
                  </a:lnTo>
                  <a:lnTo>
                    <a:pt x="159134" y="134905"/>
                  </a:lnTo>
                  <a:lnTo>
                    <a:pt x="119944" y="174523"/>
                  </a:lnTo>
                  <a:lnTo>
                    <a:pt x="111800" y="195329"/>
                  </a:lnTo>
                  <a:lnTo>
                    <a:pt x="109350" y="219005"/>
                  </a:lnTo>
                  <a:lnTo>
                    <a:pt x="112161" y="241225"/>
                  </a:lnTo>
                  <a:lnTo>
                    <a:pt x="125909" y="273466"/>
                  </a:lnTo>
                  <a:lnTo>
                    <a:pt x="150390" y="299656"/>
                  </a:lnTo>
                  <a:lnTo>
                    <a:pt x="172905" y="308656"/>
                  </a:lnTo>
                  <a:lnTo>
                    <a:pt x="197339" y="311486"/>
                  </a:lnTo>
                  <a:lnTo>
                    <a:pt x="24215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01160" y="2505782"/>
              <a:ext cx="169202" cy="218280"/>
            </a:xfrm>
            <a:custGeom>
              <a:avLst/>
              <a:gdLst/>
              <a:ahLst/>
              <a:cxnLst/>
              <a:rect l="0" t="0" r="0" b="0"/>
              <a:pathLst>
                <a:path w="169202" h="218280">
                  <a:moveTo>
                    <a:pt x="115316" y="0"/>
                  </a:moveTo>
                  <a:lnTo>
                    <a:pt x="53224" y="5589"/>
                  </a:lnTo>
                  <a:lnTo>
                    <a:pt x="20879" y="20243"/>
                  </a:lnTo>
                  <a:lnTo>
                    <a:pt x="5884" y="35903"/>
                  </a:lnTo>
                  <a:lnTo>
                    <a:pt x="248" y="44992"/>
                  </a:lnTo>
                  <a:lnTo>
                    <a:pt x="0" y="53392"/>
                  </a:lnTo>
                  <a:lnTo>
                    <a:pt x="3344" y="61331"/>
                  </a:lnTo>
                  <a:lnTo>
                    <a:pt x="9082" y="68963"/>
                  </a:lnTo>
                  <a:lnTo>
                    <a:pt x="27937" y="80563"/>
                  </a:lnTo>
                  <a:lnTo>
                    <a:pt x="83316" y="101293"/>
                  </a:lnTo>
                  <a:lnTo>
                    <a:pt x="114024" y="113331"/>
                  </a:lnTo>
                  <a:lnTo>
                    <a:pt x="153289" y="144487"/>
                  </a:lnTo>
                  <a:lnTo>
                    <a:pt x="169201" y="170713"/>
                  </a:lnTo>
                  <a:lnTo>
                    <a:pt x="168787" y="179319"/>
                  </a:lnTo>
                  <a:lnTo>
                    <a:pt x="165001" y="187397"/>
                  </a:lnTo>
                  <a:lnTo>
                    <a:pt x="151437" y="201440"/>
                  </a:lnTo>
                  <a:lnTo>
                    <a:pt x="133710" y="211582"/>
                  </a:lnTo>
                  <a:lnTo>
                    <a:pt x="98409" y="218279"/>
                  </a:lnTo>
                  <a:lnTo>
                    <a:pt x="4161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776934" y="2582246"/>
              <a:ext cx="171253" cy="147682"/>
            </a:xfrm>
            <a:custGeom>
              <a:avLst/>
              <a:gdLst/>
              <a:ahLst/>
              <a:cxnLst/>
              <a:rect l="0" t="0" r="0" b="0"/>
              <a:pathLst>
                <a:path w="171253" h="147682">
                  <a:moveTo>
                    <a:pt x="171252" y="39349"/>
                  </a:moveTo>
                  <a:lnTo>
                    <a:pt x="160074" y="22582"/>
                  </a:lnTo>
                  <a:lnTo>
                    <a:pt x="145227" y="11230"/>
                  </a:lnTo>
                  <a:lnTo>
                    <a:pt x="136355" y="6565"/>
                  </a:lnTo>
                  <a:lnTo>
                    <a:pt x="95921" y="0"/>
                  </a:lnTo>
                  <a:lnTo>
                    <a:pt x="52486" y="9233"/>
                  </a:lnTo>
                  <a:lnTo>
                    <a:pt x="30340" y="23625"/>
                  </a:lnTo>
                  <a:lnTo>
                    <a:pt x="13868" y="42889"/>
                  </a:lnTo>
                  <a:lnTo>
                    <a:pt x="2648" y="67049"/>
                  </a:lnTo>
                  <a:lnTo>
                    <a:pt x="0" y="90265"/>
                  </a:lnTo>
                  <a:lnTo>
                    <a:pt x="933" y="101369"/>
                  </a:lnTo>
                  <a:lnTo>
                    <a:pt x="11327" y="119946"/>
                  </a:lnTo>
                  <a:lnTo>
                    <a:pt x="28814" y="134832"/>
                  </a:lnTo>
                  <a:lnTo>
                    <a:pt x="52184" y="145347"/>
                  </a:lnTo>
                  <a:lnTo>
                    <a:pt x="78169" y="147681"/>
                  </a:lnTo>
                  <a:lnTo>
                    <a:pt x="102976" y="143649"/>
                  </a:lnTo>
                  <a:lnTo>
                    <a:pt x="130095" y="128225"/>
                  </a:lnTo>
                  <a:lnTo>
                    <a:pt x="145551" y="115504"/>
                  </a:lnTo>
                  <a:lnTo>
                    <a:pt x="157100" y="95813"/>
                  </a:lnTo>
                  <a:lnTo>
                    <a:pt x="163792" y="72633"/>
                  </a:lnTo>
                  <a:lnTo>
                    <a:pt x="162867" y="50633"/>
                  </a:lnTo>
                  <a:lnTo>
                    <a:pt x="158557" y="35395"/>
                  </a:lnTo>
                  <a:lnTo>
                    <a:pt x="150195" y="18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79772" y="2589973"/>
              <a:ext cx="231628" cy="157965"/>
            </a:xfrm>
            <a:custGeom>
              <a:avLst/>
              <a:gdLst/>
              <a:ahLst/>
              <a:cxnLst/>
              <a:rect l="0" t="0" r="0" b="0"/>
              <a:pathLst>
                <a:path w="231628" h="157965">
                  <a:moveTo>
                    <a:pt x="0" y="37"/>
                  </a:moveTo>
                  <a:lnTo>
                    <a:pt x="29308" y="58654"/>
                  </a:lnTo>
                  <a:lnTo>
                    <a:pt x="51880" y="115251"/>
                  </a:lnTo>
                  <a:lnTo>
                    <a:pt x="55644" y="125979"/>
                  </a:lnTo>
                  <a:lnTo>
                    <a:pt x="55813" y="130792"/>
                  </a:lnTo>
                  <a:lnTo>
                    <a:pt x="53586" y="131660"/>
                  </a:lnTo>
                  <a:lnTo>
                    <a:pt x="49762" y="129900"/>
                  </a:lnTo>
                  <a:lnTo>
                    <a:pt x="45513" y="115465"/>
                  </a:lnTo>
                  <a:lnTo>
                    <a:pt x="42785" y="68071"/>
                  </a:lnTo>
                  <a:lnTo>
                    <a:pt x="48651" y="44312"/>
                  </a:lnTo>
                  <a:lnTo>
                    <a:pt x="65108" y="14325"/>
                  </a:lnTo>
                  <a:lnTo>
                    <a:pt x="71481" y="6053"/>
                  </a:lnTo>
                  <a:lnTo>
                    <a:pt x="79239" y="1708"/>
                  </a:lnTo>
                  <a:lnTo>
                    <a:pt x="97219" y="0"/>
                  </a:lnTo>
                  <a:lnTo>
                    <a:pt x="127071" y="5615"/>
                  </a:lnTo>
                  <a:lnTo>
                    <a:pt x="152554" y="20277"/>
                  </a:lnTo>
                  <a:lnTo>
                    <a:pt x="189267" y="56154"/>
                  </a:lnTo>
                  <a:lnTo>
                    <a:pt x="207378" y="85294"/>
                  </a:lnTo>
                  <a:lnTo>
                    <a:pt x="228227" y="141287"/>
                  </a:lnTo>
                  <a:lnTo>
                    <a:pt x="231627" y="157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11808" y="2319689"/>
              <a:ext cx="297089" cy="434682"/>
            </a:xfrm>
            <a:custGeom>
              <a:avLst/>
              <a:gdLst/>
              <a:ahLst/>
              <a:cxnLst/>
              <a:rect l="0" t="0" r="0" b="0"/>
              <a:pathLst>
                <a:path w="297089" h="434682">
                  <a:moveTo>
                    <a:pt x="31259" y="91337"/>
                  </a:moveTo>
                  <a:lnTo>
                    <a:pt x="31259" y="143387"/>
                  </a:lnTo>
                  <a:lnTo>
                    <a:pt x="31259" y="196446"/>
                  </a:lnTo>
                  <a:lnTo>
                    <a:pt x="36848" y="255598"/>
                  </a:lnTo>
                  <a:lnTo>
                    <a:pt x="41982" y="315549"/>
                  </a:lnTo>
                  <a:lnTo>
                    <a:pt x="49928" y="366732"/>
                  </a:lnTo>
                  <a:lnTo>
                    <a:pt x="51844" y="421556"/>
                  </a:lnTo>
                  <a:lnTo>
                    <a:pt x="49662" y="428466"/>
                  </a:lnTo>
                  <a:lnTo>
                    <a:pt x="45867" y="430734"/>
                  </a:lnTo>
                  <a:lnTo>
                    <a:pt x="40998" y="429905"/>
                  </a:lnTo>
                  <a:lnTo>
                    <a:pt x="36582" y="425843"/>
                  </a:lnTo>
                  <a:lnTo>
                    <a:pt x="24777" y="402189"/>
                  </a:lnTo>
                  <a:lnTo>
                    <a:pt x="13427" y="352868"/>
                  </a:lnTo>
                  <a:lnTo>
                    <a:pt x="3391" y="290203"/>
                  </a:lnTo>
                  <a:lnTo>
                    <a:pt x="775" y="243327"/>
                  </a:lnTo>
                  <a:lnTo>
                    <a:pt x="0" y="192393"/>
                  </a:lnTo>
                  <a:lnTo>
                    <a:pt x="940" y="140256"/>
                  </a:lnTo>
                  <a:lnTo>
                    <a:pt x="8108" y="90104"/>
                  </a:lnTo>
                  <a:lnTo>
                    <a:pt x="24130" y="40530"/>
                  </a:lnTo>
                  <a:lnTo>
                    <a:pt x="30016" y="29390"/>
                  </a:lnTo>
                  <a:lnTo>
                    <a:pt x="45914" y="13892"/>
                  </a:lnTo>
                  <a:lnTo>
                    <a:pt x="65848" y="4274"/>
                  </a:lnTo>
                  <a:lnTo>
                    <a:pt x="90306" y="0"/>
                  </a:lnTo>
                  <a:lnTo>
                    <a:pt x="113654" y="4339"/>
                  </a:lnTo>
                  <a:lnTo>
                    <a:pt x="124793" y="8772"/>
                  </a:lnTo>
                  <a:lnTo>
                    <a:pt x="143410" y="26175"/>
                  </a:lnTo>
                  <a:lnTo>
                    <a:pt x="163925" y="62281"/>
                  </a:lnTo>
                  <a:lnTo>
                    <a:pt x="170940" y="88951"/>
                  </a:lnTo>
                  <a:lnTo>
                    <a:pt x="170159" y="116403"/>
                  </a:lnTo>
                  <a:lnTo>
                    <a:pt x="162792" y="137962"/>
                  </a:lnTo>
                  <a:lnTo>
                    <a:pt x="150549" y="155343"/>
                  </a:lnTo>
                  <a:lnTo>
                    <a:pt x="101047" y="198726"/>
                  </a:lnTo>
                  <a:lnTo>
                    <a:pt x="82163" y="208475"/>
                  </a:lnTo>
                  <a:lnTo>
                    <a:pt x="79233" y="209203"/>
                  </a:lnTo>
                  <a:lnTo>
                    <a:pt x="85337" y="203773"/>
                  </a:lnTo>
                  <a:lnTo>
                    <a:pt x="114093" y="193151"/>
                  </a:lnTo>
                  <a:lnTo>
                    <a:pt x="135924" y="192350"/>
                  </a:lnTo>
                  <a:lnTo>
                    <a:pt x="196341" y="205634"/>
                  </a:lnTo>
                  <a:lnTo>
                    <a:pt x="238043" y="229294"/>
                  </a:lnTo>
                  <a:lnTo>
                    <a:pt x="274746" y="262087"/>
                  </a:lnTo>
                  <a:lnTo>
                    <a:pt x="294216" y="297647"/>
                  </a:lnTo>
                  <a:lnTo>
                    <a:pt x="297088" y="324190"/>
                  </a:lnTo>
                  <a:lnTo>
                    <a:pt x="289399" y="373769"/>
                  </a:lnTo>
                  <a:lnTo>
                    <a:pt x="277009" y="392727"/>
                  </a:lnTo>
                  <a:lnTo>
                    <a:pt x="247183" y="416554"/>
                  </a:lnTo>
                  <a:lnTo>
                    <a:pt x="220812" y="428900"/>
                  </a:lnTo>
                  <a:lnTo>
                    <a:pt x="173081" y="434681"/>
                  </a:lnTo>
                  <a:lnTo>
                    <a:pt x="110789" y="426746"/>
                  </a:lnTo>
                  <a:lnTo>
                    <a:pt x="52316" y="4071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35078" y="2639879"/>
              <a:ext cx="139718" cy="126224"/>
            </a:xfrm>
            <a:custGeom>
              <a:avLst/>
              <a:gdLst/>
              <a:ahLst/>
              <a:cxnLst/>
              <a:rect l="0" t="0" r="0" b="0"/>
              <a:pathLst>
                <a:path w="139718" h="126224">
                  <a:moveTo>
                    <a:pt x="87015" y="13302"/>
                  </a:moveTo>
                  <a:lnTo>
                    <a:pt x="75837" y="2124"/>
                  </a:lnTo>
                  <a:lnTo>
                    <a:pt x="67865" y="0"/>
                  </a:lnTo>
                  <a:lnTo>
                    <a:pt x="46528" y="761"/>
                  </a:lnTo>
                  <a:lnTo>
                    <a:pt x="27687" y="8118"/>
                  </a:lnTo>
                  <a:lnTo>
                    <a:pt x="19387" y="13356"/>
                  </a:lnTo>
                  <a:lnTo>
                    <a:pt x="7045" y="31653"/>
                  </a:lnTo>
                  <a:lnTo>
                    <a:pt x="0" y="54213"/>
                  </a:lnTo>
                  <a:lnTo>
                    <a:pt x="769" y="75938"/>
                  </a:lnTo>
                  <a:lnTo>
                    <a:pt x="8129" y="94173"/>
                  </a:lnTo>
                  <a:lnTo>
                    <a:pt x="13368" y="102311"/>
                  </a:lnTo>
                  <a:lnTo>
                    <a:pt x="28546" y="114473"/>
                  </a:lnTo>
                  <a:lnTo>
                    <a:pt x="48161" y="122608"/>
                  </a:lnTo>
                  <a:lnTo>
                    <a:pt x="72476" y="126223"/>
                  </a:lnTo>
                  <a:lnTo>
                    <a:pt x="95761" y="121591"/>
                  </a:lnTo>
                  <a:lnTo>
                    <a:pt x="125482" y="105829"/>
                  </a:lnTo>
                  <a:lnTo>
                    <a:pt x="133716" y="99553"/>
                  </a:lnTo>
                  <a:lnTo>
                    <a:pt x="138036" y="91860"/>
                  </a:lnTo>
                  <a:lnTo>
                    <a:pt x="139717" y="73953"/>
                  </a:lnTo>
                  <a:lnTo>
                    <a:pt x="128497" y="44141"/>
                  </a:lnTo>
                  <a:lnTo>
                    <a:pt x="116760" y="29738"/>
                  </a:lnTo>
                  <a:lnTo>
                    <a:pt x="97543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80021" y="2453139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1"/>
                  </a:lnTo>
                  <a:lnTo>
                    <a:pt x="3119" y="215311"/>
                  </a:lnTo>
                  <a:lnTo>
                    <a:pt x="8333" y="258378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43150" y="2579481"/>
              <a:ext cx="242157" cy="16510"/>
            </a:xfrm>
            <a:custGeom>
              <a:avLst/>
              <a:gdLst/>
              <a:ahLst/>
              <a:cxnLst/>
              <a:rect l="0" t="0" r="0" b="0"/>
              <a:pathLst>
                <a:path w="242157" h="16510">
                  <a:moveTo>
                    <a:pt x="242156" y="0"/>
                  </a:moveTo>
                  <a:lnTo>
                    <a:pt x="204677" y="8334"/>
                  </a:lnTo>
                  <a:lnTo>
                    <a:pt x="147665" y="10096"/>
                  </a:lnTo>
                  <a:lnTo>
                    <a:pt x="89653" y="16509"/>
                  </a:lnTo>
                  <a:lnTo>
                    <a:pt x="26711" y="115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68711" y="2411026"/>
              <a:ext cx="192821" cy="326384"/>
            </a:xfrm>
            <a:custGeom>
              <a:avLst/>
              <a:gdLst/>
              <a:ahLst/>
              <a:cxnLst/>
              <a:rect l="0" t="0" r="0" b="0"/>
              <a:pathLst>
                <a:path w="192821" h="326384">
                  <a:moveTo>
                    <a:pt x="6066" y="0"/>
                  </a:moveTo>
                  <a:lnTo>
                    <a:pt x="0" y="32451"/>
                  </a:lnTo>
                  <a:lnTo>
                    <a:pt x="5036" y="95520"/>
                  </a:lnTo>
                  <a:lnTo>
                    <a:pt x="11350" y="150744"/>
                  </a:lnTo>
                  <a:lnTo>
                    <a:pt x="20630" y="211561"/>
                  </a:lnTo>
                  <a:lnTo>
                    <a:pt x="25199" y="262856"/>
                  </a:lnTo>
                  <a:lnTo>
                    <a:pt x="31639" y="315091"/>
                  </a:lnTo>
                  <a:lnTo>
                    <a:pt x="28964" y="317685"/>
                  </a:lnTo>
                  <a:lnTo>
                    <a:pt x="24841" y="317075"/>
                  </a:lnTo>
                  <a:lnTo>
                    <a:pt x="22092" y="310819"/>
                  </a:lnTo>
                  <a:lnTo>
                    <a:pt x="19038" y="288270"/>
                  </a:lnTo>
                  <a:lnTo>
                    <a:pt x="23919" y="264990"/>
                  </a:lnTo>
                  <a:lnTo>
                    <a:pt x="35058" y="242945"/>
                  </a:lnTo>
                  <a:lnTo>
                    <a:pt x="51706" y="221449"/>
                  </a:lnTo>
                  <a:lnTo>
                    <a:pt x="73924" y="209556"/>
                  </a:lnTo>
                  <a:lnTo>
                    <a:pt x="86399" y="206384"/>
                  </a:lnTo>
                  <a:lnTo>
                    <a:pt x="109620" y="209099"/>
                  </a:lnTo>
                  <a:lnTo>
                    <a:pt x="130469" y="218105"/>
                  </a:lnTo>
                  <a:lnTo>
                    <a:pt x="170295" y="249704"/>
                  </a:lnTo>
                  <a:lnTo>
                    <a:pt x="186268" y="275977"/>
                  </a:lnTo>
                  <a:lnTo>
                    <a:pt x="192820" y="311578"/>
                  </a:lnTo>
                  <a:lnTo>
                    <a:pt x="192570" y="318853"/>
                  </a:lnTo>
                  <a:lnTo>
                    <a:pt x="191233" y="322533"/>
                  </a:lnTo>
                  <a:lnTo>
                    <a:pt x="18505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11312" y="2411026"/>
              <a:ext cx="258302" cy="385974"/>
            </a:xfrm>
            <a:custGeom>
              <a:avLst/>
              <a:gdLst/>
              <a:ahLst/>
              <a:cxnLst/>
              <a:rect l="0" t="0" r="0" b="0"/>
              <a:pathLst>
                <a:path w="258302" h="385974">
                  <a:moveTo>
                    <a:pt x="242574" y="0"/>
                  </a:moveTo>
                  <a:lnTo>
                    <a:pt x="180481" y="5589"/>
                  </a:lnTo>
                  <a:lnTo>
                    <a:pt x="129097" y="26363"/>
                  </a:lnTo>
                  <a:lnTo>
                    <a:pt x="73886" y="52997"/>
                  </a:lnTo>
                  <a:lnTo>
                    <a:pt x="29099" y="80788"/>
                  </a:lnTo>
                  <a:lnTo>
                    <a:pt x="5147" y="101796"/>
                  </a:lnTo>
                  <a:lnTo>
                    <a:pt x="1231" y="111147"/>
                  </a:lnTo>
                  <a:lnTo>
                    <a:pt x="0" y="134016"/>
                  </a:lnTo>
                  <a:lnTo>
                    <a:pt x="6472" y="153539"/>
                  </a:lnTo>
                  <a:lnTo>
                    <a:pt x="11473" y="162021"/>
                  </a:lnTo>
                  <a:lnTo>
                    <a:pt x="19487" y="167675"/>
                  </a:lnTo>
                  <a:lnTo>
                    <a:pt x="79215" y="183084"/>
                  </a:lnTo>
                  <a:lnTo>
                    <a:pt x="132924" y="197818"/>
                  </a:lnTo>
                  <a:lnTo>
                    <a:pt x="194946" y="228749"/>
                  </a:lnTo>
                  <a:lnTo>
                    <a:pt x="224823" y="249361"/>
                  </a:lnTo>
                  <a:lnTo>
                    <a:pt x="248492" y="275876"/>
                  </a:lnTo>
                  <a:lnTo>
                    <a:pt x="256902" y="301985"/>
                  </a:lnTo>
                  <a:lnTo>
                    <a:pt x="258301" y="329578"/>
                  </a:lnTo>
                  <a:lnTo>
                    <a:pt x="251124" y="349640"/>
                  </a:lnTo>
                  <a:lnTo>
                    <a:pt x="237015" y="363236"/>
                  </a:lnTo>
                  <a:lnTo>
                    <a:pt x="206222" y="377466"/>
                  </a:lnTo>
                  <a:lnTo>
                    <a:pt x="164343" y="385973"/>
                  </a:lnTo>
                  <a:lnTo>
                    <a:pt x="103379" y="383257"/>
                  </a:lnTo>
                  <a:lnTo>
                    <a:pt x="49852" y="371249"/>
                  </a:lnTo>
                  <a:lnTo>
                    <a:pt x="3200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59171" y="272688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14654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90757" y="263212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10825" y="2515665"/>
              <a:ext cx="311601" cy="390298"/>
            </a:xfrm>
            <a:custGeom>
              <a:avLst/>
              <a:gdLst/>
              <a:ahLst/>
              <a:cxnLst/>
              <a:rect l="0" t="0" r="0" b="0"/>
              <a:pathLst>
                <a:path w="311601" h="390298">
                  <a:moveTo>
                    <a:pt x="69444" y="274386"/>
                  </a:moveTo>
                  <a:lnTo>
                    <a:pt x="80623" y="263208"/>
                  </a:lnTo>
                  <a:lnTo>
                    <a:pt x="82745" y="256406"/>
                  </a:lnTo>
                  <a:lnTo>
                    <a:pt x="81985" y="239489"/>
                  </a:lnTo>
                  <a:lnTo>
                    <a:pt x="77805" y="232404"/>
                  </a:lnTo>
                  <a:lnTo>
                    <a:pt x="63802" y="221412"/>
                  </a:lnTo>
                  <a:lnTo>
                    <a:pt x="55154" y="220353"/>
                  </a:lnTo>
                  <a:lnTo>
                    <a:pt x="36187" y="225415"/>
                  </a:lnTo>
                  <a:lnTo>
                    <a:pt x="19178" y="238583"/>
                  </a:lnTo>
                  <a:lnTo>
                    <a:pt x="11367" y="247008"/>
                  </a:lnTo>
                  <a:lnTo>
                    <a:pt x="2688" y="271967"/>
                  </a:lnTo>
                  <a:lnTo>
                    <a:pt x="0" y="300217"/>
                  </a:lnTo>
                  <a:lnTo>
                    <a:pt x="10805" y="357857"/>
                  </a:lnTo>
                  <a:lnTo>
                    <a:pt x="26204" y="384386"/>
                  </a:lnTo>
                  <a:lnTo>
                    <a:pt x="33598" y="388664"/>
                  </a:lnTo>
                  <a:lnTo>
                    <a:pt x="51173" y="390297"/>
                  </a:lnTo>
                  <a:lnTo>
                    <a:pt x="67563" y="384004"/>
                  </a:lnTo>
                  <a:lnTo>
                    <a:pt x="75209" y="379050"/>
                  </a:lnTo>
                  <a:lnTo>
                    <a:pt x="80306" y="371068"/>
                  </a:lnTo>
                  <a:lnTo>
                    <a:pt x="100337" y="311396"/>
                  </a:lnTo>
                  <a:lnTo>
                    <a:pt x="117747" y="249288"/>
                  </a:lnTo>
                  <a:lnTo>
                    <a:pt x="132451" y="187627"/>
                  </a:lnTo>
                  <a:lnTo>
                    <a:pt x="139976" y="136766"/>
                  </a:lnTo>
                  <a:lnTo>
                    <a:pt x="139086" y="87771"/>
                  </a:lnTo>
                  <a:lnTo>
                    <a:pt x="128304" y="34883"/>
                  </a:lnTo>
                  <a:lnTo>
                    <a:pt x="118339" y="1431"/>
                  </a:lnTo>
                  <a:lnTo>
                    <a:pt x="116079" y="0"/>
                  </a:lnTo>
                  <a:lnTo>
                    <a:pt x="113567" y="14006"/>
                  </a:lnTo>
                  <a:lnTo>
                    <a:pt x="111955" y="64593"/>
                  </a:lnTo>
                  <a:lnTo>
                    <a:pt x="111676" y="118639"/>
                  </a:lnTo>
                  <a:lnTo>
                    <a:pt x="111593" y="173387"/>
                  </a:lnTo>
                  <a:lnTo>
                    <a:pt x="112738" y="232372"/>
                  </a:lnTo>
                  <a:lnTo>
                    <a:pt x="119966" y="286244"/>
                  </a:lnTo>
                  <a:lnTo>
                    <a:pt x="128347" y="323003"/>
                  </a:lnTo>
                  <a:lnTo>
                    <a:pt x="129770" y="322005"/>
                  </a:lnTo>
                  <a:lnTo>
                    <a:pt x="130719" y="316661"/>
                  </a:lnTo>
                  <a:lnTo>
                    <a:pt x="143232" y="297961"/>
                  </a:lnTo>
                  <a:lnTo>
                    <a:pt x="167346" y="277602"/>
                  </a:lnTo>
                  <a:lnTo>
                    <a:pt x="189775" y="269966"/>
                  </a:lnTo>
                  <a:lnTo>
                    <a:pt x="214172" y="264233"/>
                  </a:lnTo>
                  <a:lnTo>
                    <a:pt x="274723" y="240496"/>
                  </a:lnTo>
                  <a:lnTo>
                    <a:pt x="295600" y="226569"/>
                  </a:lnTo>
                  <a:lnTo>
                    <a:pt x="304443" y="217941"/>
                  </a:lnTo>
                  <a:lnTo>
                    <a:pt x="309168" y="208680"/>
                  </a:lnTo>
                  <a:lnTo>
                    <a:pt x="311299" y="189032"/>
                  </a:lnTo>
                  <a:lnTo>
                    <a:pt x="307890" y="181219"/>
                  </a:lnTo>
                  <a:lnTo>
                    <a:pt x="294743" y="169418"/>
                  </a:lnTo>
                  <a:lnTo>
                    <a:pt x="267610" y="156197"/>
                  </a:lnTo>
                  <a:lnTo>
                    <a:pt x="257707" y="155819"/>
                  </a:lnTo>
                  <a:lnTo>
                    <a:pt x="237345" y="161638"/>
                  </a:lnTo>
                  <a:lnTo>
                    <a:pt x="211739" y="178069"/>
                  </a:lnTo>
                  <a:lnTo>
                    <a:pt x="199757" y="194144"/>
                  </a:lnTo>
                  <a:lnTo>
                    <a:pt x="191702" y="214157"/>
                  </a:lnTo>
                  <a:lnTo>
                    <a:pt x="188122" y="238649"/>
                  </a:lnTo>
                  <a:lnTo>
                    <a:pt x="201465" y="291330"/>
                  </a:lnTo>
                  <a:lnTo>
                    <a:pt x="209228" y="314672"/>
                  </a:lnTo>
                  <a:lnTo>
                    <a:pt x="222818" y="333625"/>
                  </a:lnTo>
                  <a:lnTo>
                    <a:pt x="240555" y="348678"/>
                  </a:lnTo>
                  <a:lnTo>
                    <a:pt x="270272" y="362559"/>
                  </a:lnTo>
                  <a:lnTo>
                    <a:pt x="311600" y="3691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18094" y="2684766"/>
              <a:ext cx="199589" cy="242157"/>
            </a:xfrm>
            <a:custGeom>
              <a:avLst/>
              <a:gdLst/>
              <a:ahLst/>
              <a:cxnLst/>
              <a:rect l="0" t="0" r="0" b="0"/>
              <a:pathLst>
                <a:path w="199589" h="242157">
                  <a:moveTo>
                    <a:pt x="178071" y="0"/>
                  </a:moveTo>
                  <a:lnTo>
                    <a:pt x="120807" y="0"/>
                  </a:lnTo>
                  <a:lnTo>
                    <a:pt x="59915" y="5590"/>
                  </a:lnTo>
                  <a:lnTo>
                    <a:pt x="22569" y="20244"/>
                  </a:lnTo>
                  <a:lnTo>
                    <a:pt x="6404" y="35904"/>
                  </a:lnTo>
                  <a:lnTo>
                    <a:pt x="456" y="44993"/>
                  </a:lnTo>
                  <a:lnTo>
                    <a:pt x="0" y="52222"/>
                  </a:lnTo>
                  <a:lnTo>
                    <a:pt x="3205" y="58212"/>
                  </a:lnTo>
                  <a:lnTo>
                    <a:pt x="16125" y="67986"/>
                  </a:lnTo>
                  <a:lnTo>
                    <a:pt x="68704" y="93037"/>
                  </a:lnTo>
                  <a:lnTo>
                    <a:pt x="128012" y="118245"/>
                  </a:lnTo>
                  <a:lnTo>
                    <a:pt x="170913" y="144370"/>
                  </a:lnTo>
                  <a:lnTo>
                    <a:pt x="194538" y="165089"/>
                  </a:lnTo>
                  <a:lnTo>
                    <a:pt x="198407" y="173231"/>
                  </a:lnTo>
                  <a:lnTo>
                    <a:pt x="199588" y="191635"/>
                  </a:lnTo>
                  <a:lnTo>
                    <a:pt x="195925" y="199117"/>
                  </a:lnTo>
                  <a:lnTo>
                    <a:pt x="182497" y="210549"/>
                  </a:lnTo>
                  <a:lnTo>
                    <a:pt x="124893" y="234827"/>
                  </a:lnTo>
                  <a:lnTo>
                    <a:pt x="74804" y="240708"/>
                  </a:lnTo>
                  <a:lnTo>
                    <a:pt x="29208" y="241870"/>
                  </a:lnTo>
                  <a:lnTo>
                    <a:pt x="961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793294" y="157927"/>
            <a:ext cx="7092552" cy="461421"/>
            <a:chOff x="793294" y="157927"/>
            <a:chExt cx="7092552" cy="461421"/>
          </a:xfrm>
        </p:grpSpPr>
        <p:sp>
          <p:nvSpPr>
            <p:cNvPr id="2" name="Freeform 1"/>
            <p:cNvSpPr/>
            <p:nvPr/>
          </p:nvSpPr>
          <p:spPr>
            <a:xfrm>
              <a:off x="984324" y="368497"/>
              <a:ext cx="15884" cy="168457"/>
            </a:xfrm>
            <a:custGeom>
              <a:avLst/>
              <a:gdLst/>
              <a:ahLst/>
              <a:cxnLst/>
              <a:rect l="0" t="0" r="0" b="0"/>
              <a:pathLst>
                <a:path w="15884" h="168457">
                  <a:moveTo>
                    <a:pt x="15883" y="0"/>
                  </a:moveTo>
                  <a:lnTo>
                    <a:pt x="7550" y="37478"/>
                  </a:lnTo>
                  <a:lnTo>
                    <a:pt x="9124" y="72326"/>
                  </a:lnTo>
                  <a:lnTo>
                    <a:pt x="11709" y="94146"/>
                  </a:lnTo>
                  <a:lnTo>
                    <a:pt x="0" y="154364"/>
                  </a:lnTo>
                  <a:lnTo>
                    <a:pt x="615" y="159061"/>
                  </a:lnTo>
                  <a:lnTo>
                    <a:pt x="535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3294" y="189512"/>
              <a:ext cx="447832" cy="429836"/>
            </a:xfrm>
            <a:custGeom>
              <a:avLst/>
              <a:gdLst/>
              <a:ahLst/>
              <a:cxnLst/>
              <a:rect l="0" t="0" r="0" b="0"/>
              <a:pathLst>
                <a:path w="447832" h="429836">
                  <a:moveTo>
                    <a:pt x="301669" y="42114"/>
                  </a:moveTo>
                  <a:lnTo>
                    <a:pt x="264191" y="33781"/>
                  </a:lnTo>
                  <a:lnTo>
                    <a:pt x="212768" y="32020"/>
                  </a:lnTo>
                  <a:lnTo>
                    <a:pt x="188458" y="38018"/>
                  </a:lnTo>
                  <a:lnTo>
                    <a:pt x="133556" y="60292"/>
                  </a:lnTo>
                  <a:lnTo>
                    <a:pt x="102899" y="79606"/>
                  </a:lnTo>
                  <a:lnTo>
                    <a:pt x="49265" y="142531"/>
                  </a:lnTo>
                  <a:lnTo>
                    <a:pt x="21163" y="199401"/>
                  </a:lnTo>
                  <a:lnTo>
                    <a:pt x="4737" y="232607"/>
                  </a:lnTo>
                  <a:lnTo>
                    <a:pt x="0" y="270392"/>
                  </a:lnTo>
                  <a:lnTo>
                    <a:pt x="11325" y="325943"/>
                  </a:lnTo>
                  <a:lnTo>
                    <a:pt x="33011" y="367241"/>
                  </a:lnTo>
                  <a:lnTo>
                    <a:pt x="66740" y="406475"/>
                  </a:lnTo>
                  <a:lnTo>
                    <a:pt x="93240" y="422384"/>
                  </a:lnTo>
                  <a:lnTo>
                    <a:pt x="142042" y="429835"/>
                  </a:lnTo>
                  <a:lnTo>
                    <a:pt x="193622" y="428187"/>
                  </a:lnTo>
                  <a:lnTo>
                    <a:pt x="255899" y="412493"/>
                  </a:lnTo>
                  <a:lnTo>
                    <a:pt x="311716" y="381859"/>
                  </a:lnTo>
                  <a:lnTo>
                    <a:pt x="369737" y="349428"/>
                  </a:lnTo>
                  <a:lnTo>
                    <a:pt x="413787" y="294048"/>
                  </a:lnTo>
                  <a:lnTo>
                    <a:pt x="434975" y="257401"/>
                  </a:lnTo>
                  <a:lnTo>
                    <a:pt x="444893" y="211318"/>
                  </a:lnTo>
                  <a:lnTo>
                    <a:pt x="447831" y="160619"/>
                  </a:lnTo>
                  <a:lnTo>
                    <a:pt x="437523" y="114142"/>
                  </a:lnTo>
                  <a:lnTo>
                    <a:pt x="419651" y="76324"/>
                  </a:lnTo>
                  <a:lnTo>
                    <a:pt x="393949" y="48481"/>
                  </a:lnTo>
                  <a:lnTo>
                    <a:pt x="335124" y="14025"/>
                  </a:lnTo>
                  <a:lnTo>
                    <a:pt x="302223" y="4156"/>
                  </a:lnTo>
                  <a:lnTo>
                    <a:pt x="2700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31875" y="219947"/>
              <a:ext cx="273742" cy="390706"/>
            </a:xfrm>
            <a:custGeom>
              <a:avLst/>
              <a:gdLst/>
              <a:ahLst/>
              <a:cxnLst/>
              <a:rect l="0" t="0" r="0" b="0"/>
              <a:pathLst>
                <a:path w="273742" h="390706">
                  <a:moveTo>
                    <a:pt x="0" y="359120"/>
                  </a:moveTo>
                  <a:lnTo>
                    <a:pt x="3120" y="316428"/>
                  </a:lnTo>
                  <a:lnTo>
                    <a:pt x="9553" y="254712"/>
                  </a:lnTo>
                  <a:lnTo>
                    <a:pt x="10240" y="206392"/>
                  </a:lnTo>
                  <a:lnTo>
                    <a:pt x="13591" y="143901"/>
                  </a:lnTo>
                  <a:lnTo>
                    <a:pt x="16569" y="117238"/>
                  </a:lnTo>
                  <a:lnTo>
                    <a:pt x="15188" y="58700"/>
                  </a:lnTo>
                  <a:lnTo>
                    <a:pt x="17144" y="46536"/>
                  </a:lnTo>
                  <a:lnTo>
                    <a:pt x="20788" y="41936"/>
                  </a:lnTo>
                  <a:lnTo>
                    <a:pt x="25557" y="42379"/>
                  </a:lnTo>
                  <a:lnTo>
                    <a:pt x="31076" y="46184"/>
                  </a:lnTo>
                  <a:lnTo>
                    <a:pt x="40328" y="59770"/>
                  </a:lnTo>
                  <a:lnTo>
                    <a:pt x="60596" y="114459"/>
                  </a:lnTo>
                  <a:lnTo>
                    <a:pt x="91833" y="169277"/>
                  </a:lnTo>
                  <a:lnTo>
                    <a:pt x="108665" y="184278"/>
                  </a:lnTo>
                  <a:lnTo>
                    <a:pt x="118067" y="189916"/>
                  </a:lnTo>
                  <a:lnTo>
                    <a:pt x="126675" y="191335"/>
                  </a:lnTo>
                  <a:lnTo>
                    <a:pt x="134753" y="189942"/>
                  </a:lnTo>
                  <a:lnTo>
                    <a:pt x="142478" y="186673"/>
                  </a:lnTo>
                  <a:lnTo>
                    <a:pt x="164528" y="165305"/>
                  </a:lnTo>
                  <a:lnTo>
                    <a:pt x="188534" y="108065"/>
                  </a:lnTo>
                  <a:lnTo>
                    <a:pt x="206932" y="54008"/>
                  </a:lnTo>
                  <a:lnTo>
                    <a:pt x="224591" y="1179"/>
                  </a:lnTo>
                  <a:lnTo>
                    <a:pt x="226937" y="0"/>
                  </a:lnTo>
                  <a:lnTo>
                    <a:pt x="238451" y="56648"/>
                  </a:lnTo>
                  <a:lnTo>
                    <a:pt x="244543" y="112676"/>
                  </a:lnTo>
                  <a:lnTo>
                    <a:pt x="251076" y="169410"/>
                  </a:lnTo>
                  <a:lnTo>
                    <a:pt x="252208" y="219721"/>
                  </a:lnTo>
                  <a:lnTo>
                    <a:pt x="252543" y="271673"/>
                  </a:lnTo>
                  <a:lnTo>
                    <a:pt x="261062" y="324819"/>
                  </a:lnTo>
                  <a:lnTo>
                    <a:pt x="270890" y="365992"/>
                  </a:lnTo>
                  <a:lnTo>
                    <a:pt x="273741" y="3907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51823" y="455652"/>
              <a:ext cx="119395" cy="156639"/>
            </a:xfrm>
            <a:custGeom>
              <a:avLst/>
              <a:gdLst/>
              <a:ahLst/>
              <a:cxnLst/>
              <a:rect l="0" t="0" r="0" b="0"/>
              <a:pathLst>
                <a:path w="119395" h="156639">
                  <a:moveTo>
                    <a:pt x="101192" y="18130"/>
                  </a:moveTo>
                  <a:lnTo>
                    <a:pt x="90014" y="6951"/>
                  </a:lnTo>
                  <a:lnTo>
                    <a:pt x="72047" y="1463"/>
                  </a:lnTo>
                  <a:lnTo>
                    <a:pt x="60705" y="0"/>
                  </a:lnTo>
                  <a:lnTo>
                    <a:pt x="50804" y="2534"/>
                  </a:lnTo>
                  <a:lnTo>
                    <a:pt x="33564" y="14708"/>
                  </a:lnTo>
                  <a:lnTo>
                    <a:pt x="10704" y="41293"/>
                  </a:lnTo>
                  <a:lnTo>
                    <a:pt x="2484" y="64299"/>
                  </a:lnTo>
                  <a:lnTo>
                    <a:pt x="0" y="88952"/>
                  </a:lnTo>
                  <a:lnTo>
                    <a:pt x="2795" y="111608"/>
                  </a:lnTo>
                  <a:lnTo>
                    <a:pt x="11057" y="130256"/>
                  </a:lnTo>
                  <a:lnTo>
                    <a:pt x="16535" y="138504"/>
                  </a:lnTo>
                  <a:lnTo>
                    <a:pt x="31982" y="150788"/>
                  </a:lnTo>
                  <a:lnTo>
                    <a:pt x="41014" y="155702"/>
                  </a:lnTo>
                  <a:lnTo>
                    <a:pt x="50545" y="156638"/>
                  </a:lnTo>
                  <a:lnTo>
                    <a:pt x="70493" y="151439"/>
                  </a:lnTo>
                  <a:lnTo>
                    <a:pt x="95866" y="135358"/>
                  </a:lnTo>
                  <a:lnTo>
                    <a:pt x="107794" y="119364"/>
                  </a:lnTo>
                  <a:lnTo>
                    <a:pt x="115825" y="99388"/>
                  </a:lnTo>
                  <a:lnTo>
                    <a:pt x="119394" y="74912"/>
                  </a:lnTo>
                  <a:lnTo>
                    <a:pt x="114741" y="51555"/>
                  </a:lnTo>
                  <a:lnTo>
                    <a:pt x="101192" y="7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53015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84601" y="410611"/>
              <a:ext cx="136871" cy="162446"/>
            </a:xfrm>
            <a:custGeom>
              <a:avLst/>
              <a:gdLst/>
              <a:ahLst/>
              <a:cxnLst/>
              <a:rect l="0" t="0" r="0" b="0"/>
              <a:pathLst>
                <a:path w="136871" h="162446">
                  <a:moveTo>
                    <a:pt x="0" y="31585"/>
                  </a:moveTo>
                  <a:lnTo>
                    <a:pt x="28681" y="85460"/>
                  </a:lnTo>
                  <a:lnTo>
                    <a:pt x="67041" y="140271"/>
                  </a:lnTo>
                  <a:lnTo>
                    <a:pt x="80879" y="159439"/>
                  </a:lnTo>
                  <a:lnTo>
                    <a:pt x="86674" y="162445"/>
                  </a:lnTo>
                  <a:lnTo>
                    <a:pt x="91708" y="160939"/>
                  </a:lnTo>
                  <a:lnTo>
                    <a:pt x="96234" y="156426"/>
                  </a:lnTo>
                  <a:lnTo>
                    <a:pt x="115545" y="102776"/>
                  </a:lnTo>
                  <a:lnTo>
                    <a:pt x="129798" y="4863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74114" y="394211"/>
              <a:ext cx="126342" cy="185740"/>
            </a:xfrm>
            <a:custGeom>
              <a:avLst/>
              <a:gdLst/>
              <a:ahLst/>
              <a:cxnLst/>
              <a:rect l="0" t="0" r="0" b="0"/>
              <a:pathLst>
                <a:path w="126342" h="185740">
                  <a:moveTo>
                    <a:pt x="0" y="69042"/>
                  </a:moveTo>
                  <a:lnTo>
                    <a:pt x="17980" y="84683"/>
                  </a:lnTo>
                  <a:lnTo>
                    <a:pt x="34897" y="92762"/>
                  </a:lnTo>
                  <a:lnTo>
                    <a:pt x="54114" y="94012"/>
                  </a:lnTo>
                  <a:lnTo>
                    <a:pt x="95047" y="85283"/>
                  </a:lnTo>
                  <a:lnTo>
                    <a:pt x="103139" y="79870"/>
                  </a:lnTo>
                  <a:lnTo>
                    <a:pt x="115249" y="64496"/>
                  </a:lnTo>
                  <a:lnTo>
                    <a:pt x="118292" y="45965"/>
                  </a:lnTo>
                  <a:lnTo>
                    <a:pt x="117466" y="36110"/>
                  </a:lnTo>
                  <a:lnTo>
                    <a:pt x="110309" y="18921"/>
                  </a:lnTo>
                  <a:lnTo>
                    <a:pt x="105124" y="11061"/>
                  </a:lnTo>
                  <a:lnTo>
                    <a:pt x="96989" y="5822"/>
                  </a:lnTo>
                  <a:lnTo>
                    <a:pt x="75471" y="0"/>
                  </a:lnTo>
                  <a:lnTo>
                    <a:pt x="53430" y="3652"/>
                  </a:lnTo>
                  <a:lnTo>
                    <a:pt x="42639" y="7901"/>
                  </a:lnTo>
                  <a:lnTo>
                    <a:pt x="27529" y="21981"/>
                  </a:lnTo>
                  <a:lnTo>
                    <a:pt x="12446" y="52759"/>
                  </a:lnTo>
                  <a:lnTo>
                    <a:pt x="6701" y="77013"/>
                  </a:lnTo>
                  <a:lnTo>
                    <a:pt x="8047" y="99491"/>
                  </a:lnTo>
                  <a:lnTo>
                    <a:pt x="20971" y="131877"/>
                  </a:lnTo>
                  <a:lnTo>
                    <a:pt x="39619" y="158110"/>
                  </a:lnTo>
                  <a:lnTo>
                    <a:pt x="65551" y="180701"/>
                  </a:lnTo>
                  <a:lnTo>
                    <a:pt x="88405" y="185739"/>
                  </a:lnTo>
                  <a:lnTo>
                    <a:pt x="126341" y="1848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22861" y="410285"/>
              <a:ext cx="198735" cy="168211"/>
            </a:xfrm>
            <a:custGeom>
              <a:avLst/>
              <a:gdLst/>
              <a:ahLst/>
              <a:cxnLst/>
              <a:rect l="0" t="0" r="0" b="0"/>
              <a:pathLst>
                <a:path w="198735" h="168211">
                  <a:moveTo>
                    <a:pt x="135563" y="74025"/>
                  </a:moveTo>
                  <a:lnTo>
                    <a:pt x="115320" y="30063"/>
                  </a:lnTo>
                  <a:lnTo>
                    <a:pt x="96160" y="5367"/>
                  </a:lnTo>
                  <a:lnTo>
                    <a:pt x="87068" y="1347"/>
                  </a:lnTo>
                  <a:lnTo>
                    <a:pt x="64487" y="0"/>
                  </a:lnTo>
                  <a:lnTo>
                    <a:pt x="45092" y="6420"/>
                  </a:lnTo>
                  <a:lnTo>
                    <a:pt x="13577" y="29606"/>
                  </a:lnTo>
                  <a:lnTo>
                    <a:pt x="5308" y="49214"/>
                  </a:lnTo>
                  <a:lnTo>
                    <a:pt x="0" y="99930"/>
                  </a:lnTo>
                  <a:lnTo>
                    <a:pt x="4669" y="141102"/>
                  </a:lnTo>
                  <a:lnTo>
                    <a:pt x="10866" y="151499"/>
                  </a:lnTo>
                  <a:lnTo>
                    <a:pt x="30229" y="166170"/>
                  </a:lnTo>
                  <a:lnTo>
                    <a:pt x="39604" y="168210"/>
                  </a:lnTo>
                  <a:lnTo>
                    <a:pt x="48194" y="167231"/>
                  </a:lnTo>
                  <a:lnTo>
                    <a:pt x="63977" y="159904"/>
                  </a:lnTo>
                  <a:lnTo>
                    <a:pt x="86017" y="141455"/>
                  </a:lnTo>
                  <a:lnTo>
                    <a:pt x="106195" y="114282"/>
                  </a:lnTo>
                  <a:lnTo>
                    <a:pt x="115882" y="94257"/>
                  </a:lnTo>
                  <a:lnTo>
                    <a:pt x="121272" y="92192"/>
                  </a:lnTo>
                  <a:lnTo>
                    <a:pt x="127206" y="95495"/>
                  </a:lnTo>
                  <a:lnTo>
                    <a:pt x="170459" y="142446"/>
                  </a:lnTo>
                  <a:lnTo>
                    <a:pt x="186168" y="150058"/>
                  </a:lnTo>
                  <a:lnTo>
                    <a:pt x="190357" y="150450"/>
                  </a:lnTo>
                  <a:lnTo>
                    <a:pt x="198734" y="147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8120" y="284269"/>
              <a:ext cx="23005" cy="305327"/>
            </a:xfrm>
            <a:custGeom>
              <a:avLst/>
              <a:gdLst/>
              <a:ahLst/>
              <a:cxnLst/>
              <a:rect l="0" t="0" r="0" b="0"/>
              <a:pathLst>
                <a:path w="23005" h="305327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2139" y="110957"/>
                  </a:lnTo>
                  <a:lnTo>
                    <a:pt x="16109" y="162078"/>
                  </a:lnTo>
                  <a:lnTo>
                    <a:pt x="23004" y="213099"/>
                  </a:lnTo>
                  <a:lnTo>
                    <a:pt x="22807" y="269735"/>
                  </a:lnTo>
                  <a:lnTo>
                    <a:pt x="16118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84462" y="294797"/>
              <a:ext cx="16119" cy="284271"/>
            </a:xfrm>
            <a:custGeom>
              <a:avLst/>
              <a:gdLst/>
              <a:ahLst/>
              <a:cxnLst/>
              <a:rect l="0" t="0" r="0" b="0"/>
              <a:pathLst>
                <a:path w="16119" h="284271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4903" y="117023"/>
                  </a:lnTo>
                  <a:lnTo>
                    <a:pt x="6556" y="164395"/>
                  </a:lnTo>
                  <a:lnTo>
                    <a:pt x="12765" y="214956"/>
                  </a:lnTo>
                  <a:lnTo>
                    <a:pt x="15456" y="268845"/>
                  </a:lnTo>
                  <a:lnTo>
                    <a:pt x="16118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69077" y="242155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5590" y="58617"/>
                  </a:lnTo>
                  <a:lnTo>
                    <a:pt x="17959" y="121196"/>
                  </a:lnTo>
                  <a:lnTo>
                    <a:pt x="28198" y="171351"/>
                  </a:lnTo>
                  <a:lnTo>
                    <a:pt x="39019" y="230812"/>
                  </a:lnTo>
                  <a:lnTo>
                    <a:pt x="48942" y="292134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74321" y="389554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93542" y="7236"/>
                  </a:lnTo>
                  <a:lnTo>
                    <a:pt x="134200" y="9878"/>
                  </a:lnTo>
                  <a:lnTo>
                    <a:pt x="71742" y="10400"/>
                  </a:lnTo>
                  <a:lnTo>
                    <a:pt x="12683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05948" y="221098"/>
              <a:ext cx="285141" cy="355151"/>
            </a:xfrm>
            <a:custGeom>
              <a:avLst/>
              <a:gdLst/>
              <a:ahLst/>
              <a:cxnLst/>
              <a:rect l="0" t="0" r="0" b="0"/>
              <a:pathLst>
                <a:path w="285141" h="35515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7958" y="164824"/>
                  </a:lnTo>
                  <a:lnTo>
                    <a:pt x="27028" y="221972"/>
                  </a:lnTo>
                  <a:lnTo>
                    <a:pt x="31405" y="275300"/>
                  </a:lnTo>
                  <a:lnTo>
                    <a:pt x="39652" y="335833"/>
                  </a:lnTo>
                  <a:lnTo>
                    <a:pt x="41020" y="355150"/>
                  </a:lnTo>
                  <a:lnTo>
                    <a:pt x="41627" y="348137"/>
                  </a:lnTo>
                  <a:lnTo>
                    <a:pt x="47660" y="284870"/>
                  </a:lnTo>
                  <a:lnTo>
                    <a:pt x="61234" y="243444"/>
                  </a:lnTo>
                  <a:lnTo>
                    <a:pt x="72448" y="226740"/>
                  </a:lnTo>
                  <a:lnTo>
                    <a:pt x="79884" y="223690"/>
                  </a:lnTo>
                  <a:lnTo>
                    <a:pt x="88351" y="223996"/>
                  </a:lnTo>
                  <a:lnTo>
                    <a:pt x="97505" y="226540"/>
                  </a:lnTo>
                  <a:lnTo>
                    <a:pt x="113916" y="238724"/>
                  </a:lnTo>
                  <a:lnTo>
                    <a:pt x="127838" y="255838"/>
                  </a:lnTo>
                  <a:lnTo>
                    <a:pt x="159999" y="317302"/>
                  </a:lnTo>
                  <a:lnTo>
                    <a:pt x="167120" y="347739"/>
                  </a:lnTo>
                  <a:lnTo>
                    <a:pt x="169905" y="347640"/>
                  </a:lnTo>
                  <a:lnTo>
                    <a:pt x="224529" y="286196"/>
                  </a:lnTo>
                  <a:lnTo>
                    <a:pt x="271853" y="248258"/>
                  </a:lnTo>
                  <a:lnTo>
                    <a:pt x="283820" y="229660"/>
                  </a:lnTo>
                  <a:lnTo>
                    <a:pt x="285140" y="219787"/>
                  </a:lnTo>
                  <a:lnTo>
                    <a:pt x="280367" y="199459"/>
                  </a:lnTo>
                  <a:lnTo>
                    <a:pt x="273479" y="192634"/>
                  </a:lnTo>
                  <a:lnTo>
                    <a:pt x="253347" y="185051"/>
                  </a:lnTo>
                  <a:lnTo>
                    <a:pt x="243767" y="185368"/>
                  </a:lnTo>
                  <a:lnTo>
                    <a:pt x="226884" y="191960"/>
                  </a:lnTo>
                  <a:lnTo>
                    <a:pt x="198636" y="208825"/>
                  </a:lnTo>
                  <a:lnTo>
                    <a:pt x="192085" y="217596"/>
                  </a:lnTo>
                  <a:lnTo>
                    <a:pt x="184807" y="239819"/>
                  </a:lnTo>
                  <a:lnTo>
                    <a:pt x="186299" y="273049"/>
                  </a:lnTo>
                  <a:lnTo>
                    <a:pt x="199739" y="305121"/>
                  </a:lnTo>
                  <a:lnTo>
                    <a:pt x="218539" y="331262"/>
                  </a:lnTo>
                  <a:lnTo>
                    <a:pt x="238288" y="340250"/>
                  </a:lnTo>
                  <a:lnTo>
                    <a:pt x="28426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11316" y="389554"/>
              <a:ext cx="147400" cy="176147"/>
            </a:xfrm>
            <a:custGeom>
              <a:avLst/>
              <a:gdLst/>
              <a:ahLst/>
              <a:cxnLst/>
              <a:rect l="0" t="0" r="0" b="0"/>
              <a:pathLst>
                <a:path w="147400" h="176147">
                  <a:moveTo>
                    <a:pt x="0" y="21057"/>
                  </a:moveTo>
                  <a:lnTo>
                    <a:pt x="0" y="43414"/>
                  </a:lnTo>
                  <a:lnTo>
                    <a:pt x="19786" y="98047"/>
                  </a:lnTo>
                  <a:lnTo>
                    <a:pt x="40433" y="145969"/>
                  </a:lnTo>
                  <a:lnTo>
                    <a:pt x="60203" y="172972"/>
                  </a:lnTo>
                  <a:lnTo>
                    <a:pt x="67041" y="176146"/>
                  </a:lnTo>
                  <a:lnTo>
                    <a:pt x="73940" y="175922"/>
                  </a:lnTo>
                  <a:lnTo>
                    <a:pt x="80878" y="173433"/>
                  </a:lnTo>
                  <a:lnTo>
                    <a:pt x="86674" y="167095"/>
                  </a:lnTo>
                  <a:lnTo>
                    <a:pt x="111902" y="105319"/>
                  </a:lnTo>
                  <a:lnTo>
                    <a:pt x="133325" y="4211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12633" y="398357"/>
              <a:ext cx="177710" cy="170182"/>
            </a:xfrm>
            <a:custGeom>
              <a:avLst/>
              <a:gdLst/>
              <a:ahLst/>
              <a:cxnLst/>
              <a:rect l="0" t="0" r="0" b="0"/>
              <a:pathLst>
                <a:path w="177710" h="170182">
                  <a:moveTo>
                    <a:pt x="104009" y="107010"/>
                  </a:moveTo>
                  <a:lnTo>
                    <a:pt x="112343" y="69532"/>
                  </a:lnTo>
                  <a:lnTo>
                    <a:pt x="110768" y="34685"/>
                  </a:lnTo>
                  <a:lnTo>
                    <a:pt x="108515" y="23698"/>
                  </a:lnTo>
                  <a:lnTo>
                    <a:pt x="103503" y="15204"/>
                  </a:lnTo>
                  <a:lnTo>
                    <a:pt x="88577" y="2647"/>
                  </a:lnTo>
                  <a:lnTo>
                    <a:pt x="79683" y="0"/>
                  </a:lnTo>
                  <a:lnTo>
                    <a:pt x="60442" y="179"/>
                  </a:lnTo>
                  <a:lnTo>
                    <a:pt x="43312" y="7277"/>
                  </a:lnTo>
                  <a:lnTo>
                    <a:pt x="13251" y="30898"/>
                  </a:lnTo>
                  <a:lnTo>
                    <a:pt x="5181" y="50566"/>
                  </a:lnTo>
                  <a:lnTo>
                    <a:pt x="0" y="106909"/>
                  </a:lnTo>
                  <a:lnTo>
                    <a:pt x="5530" y="130752"/>
                  </a:lnTo>
                  <a:lnTo>
                    <a:pt x="10281" y="140386"/>
                  </a:lnTo>
                  <a:lnTo>
                    <a:pt x="18127" y="146808"/>
                  </a:lnTo>
                  <a:lnTo>
                    <a:pt x="39323" y="153944"/>
                  </a:lnTo>
                  <a:lnTo>
                    <a:pt x="49187" y="152338"/>
                  </a:lnTo>
                  <a:lnTo>
                    <a:pt x="66386" y="141194"/>
                  </a:lnTo>
                  <a:lnTo>
                    <a:pt x="89222" y="115189"/>
                  </a:lnTo>
                  <a:lnTo>
                    <a:pt x="94317" y="92318"/>
                  </a:lnTo>
                  <a:lnTo>
                    <a:pt x="95022" y="74744"/>
                  </a:lnTo>
                  <a:lnTo>
                    <a:pt x="96848" y="74971"/>
                  </a:lnTo>
                  <a:lnTo>
                    <a:pt x="139646" y="138230"/>
                  </a:lnTo>
                  <a:lnTo>
                    <a:pt x="159152" y="159674"/>
                  </a:lnTo>
                  <a:lnTo>
                    <a:pt x="177709" y="170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11399" y="407049"/>
              <a:ext cx="115815" cy="133490"/>
            </a:xfrm>
            <a:custGeom>
              <a:avLst/>
              <a:gdLst/>
              <a:ahLst/>
              <a:cxnLst/>
              <a:rect l="0" t="0" r="0" b="0"/>
              <a:pathLst>
                <a:path w="115815" h="133490">
                  <a:moveTo>
                    <a:pt x="0" y="45676"/>
                  </a:moveTo>
                  <a:lnTo>
                    <a:pt x="0" y="68033"/>
                  </a:lnTo>
                  <a:lnTo>
                    <a:pt x="11178" y="98704"/>
                  </a:lnTo>
                  <a:lnTo>
                    <a:pt x="29309" y="130018"/>
                  </a:lnTo>
                  <a:lnTo>
                    <a:pt x="32407" y="133489"/>
                  </a:lnTo>
                  <a:lnTo>
                    <a:pt x="33303" y="132294"/>
                  </a:lnTo>
                  <a:lnTo>
                    <a:pt x="17032" y="76169"/>
                  </a:lnTo>
                  <a:lnTo>
                    <a:pt x="12455" y="39763"/>
                  </a:lnTo>
                  <a:lnTo>
                    <a:pt x="15323" y="30036"/>
                  </a:lnTo>
                  <a:lnTo>
                    <a:pt x="20744" y="22381"/>
                  </a:lnTo>
                  <a:lnTo>
                    <a:pt x="36126" y="10756"/>
                  </a:lnTo>
                  <a:lnTo>
                    <a:pt x="54660" y="1690"/>
                  </a:lnTo>
                  <a:lnTo>
                    <a:pt x="77716" y="0"/>
                  </a:lnTo>
                  <a:lnTo>
                    <a:pt x="115814" y="3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1969" y="44219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53554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51374" y="419328"/>
              <a:ext cx="186450" cy="139772"/>
            </a:xfrm>
            <a:custGeom>
              <a:avLst/>
              <a:gdLst/>
              <a:ahLst/>
              <a:cxnLst/>
              <a:rect l="0" t="0" r="0" b="0"/>
              <a:pathLst>
                <a:path w="186450" h="139772">
                  <a:moveTo>
                    <a:pt x="81164" y="96568"/>
                  </a:moveTo>
                  <a:lnTo>
                    <a:pt x="92343" y="85390"/>
                  </a:lnTo>
                  <a:lnTo>
                    <a:pt x="97831" y="67423"/>
                  </a:lnTo>
                  <a:lnTo>
                    <a:pt x="99101" y="45010"/>
                  </a:lnTo>
                  <a:lnTo>
                    <a:pt x="95765" y="23351"/>
                  </a:lnTo>
                  <a:lnTo>
                    <a:pt x="90898" y="15001"/>
                  </a:lnTo>
                  <a:lnTo>
                    <a:pt x="76132" y="2604"/>
                  </a:lnTo>
                  <a:lnTo>
                    <a:pt x="67281" y="0"/>
                  </a:lnTo>
                  <a:lnTo>
                    <a:pt x="48088" y="227"/>
                  </a:lnTo>
                  <a:lnTo>
                    <a:pt x="30979" y="7346"/>
                  </a:lnTo>
                  <a:lnTo>
                    <a:pt x="23141" y="12520"/>
                  </a:lnTo>
                  <a:lnTo>
                    <a:pt x="11313" y="27628"/>
                  </a:lnTo>
                  <a:lnTo>
                    <a:pt x="3326" y="47211"/>
                  </a:lnTo>
                  <a:lnTo>
                    <a:pt x="0" y="84543"/>
                  </a:lnTo>
                  <a:lnTo>
                    <a:pt x="3367" y="111501"/>
                  </a:lnTo>
                  <a:lnTo>
                    <a:pt x="8243" y="121731"/>
                  </a:lnTo>
                  <a:lnTo>
                    <a:pt x="23019" y="136217"/>
                  </a:lnTo>
                  <a:lnTo>
                    <a:pt x="31872" y="139379"/>
                  </a:lnTo>
                  <a:lnTo>
                    <a:pt x="51068" y="139771"/>
                  </a:lnTo>
                  <a:lnTo>
                    <a:pt x="59930" y="135899"/>
                  </a:lnTo>
                  <a:lnTo>
                    <a:pt x="76016" y="122237"/>
                  </a:lnTo>
                  <a:lnTo>
                    <a:pt x="92637" y="94815"/>
                  </a:lnTo>
                  <a:lnTo>
                    <a:pt x="98172" y="91890"/>
                  </a:lnTo>
                  <a:lnTo>
                    <a:pt x="104201" y="93449"/>
                  </a:lnTo>
                  <a:lnTo>
                    <a:pt x="139917" y="119771"/>
                  </a:lnTo>
                  <a:lnTo>
                    <a:pt x="186449" y="128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37823" y="231626"/>
              <a:ext cx="160978" cy="328936"/>
            </a:xfrm>
            <a:custGeom>
              <a:avLst/>
              <a:gdLst/>
              <a:ahLst/>
              <a:cxnLst/>
              <a:rect l="0" t="0" r="0" b="0"/>
              <a:pathLst>
                <a:path w="160978" h="328936">
                  <a:moveTo>
                    <a:pt x="0" y="0"/>
                  </a:moveTo>
                  <a:lnTo>
                    <a:pt x="3120" y="54145"/>
                  </a:lnTo>
                  <a:lnTo>
                    <a:pt x="11453" y="101441"/>
                  </a:lnTo>
                  <a:lnTo>
                    <a:pt x="21331" y="156789"/>
                  </a:lnTo>
                  <a:lnTo>
                    <a:pt x="28548" y="207113"/>
                  </a:lnTo>
                  <a:lnTo>
                    <a:pt x="30986" y="266039"/>
                  </a:lnTo>
                  <a:lnTo>
                    <a:pt x="25819" y="303045"/>
                  </a:lnTo>
                  <a:lnTo>
                    <a:pt x="23062" y="307315"/>
                  </a:lnTo>
                  <a:lnTo>
                    <a:pt x="20054" y="306652"/>
                  </a:lnTo>
                  <a:lnTo>
                    <a:pt x="16879" y="302701"/>
                  </a:lnTo>
                  <a:lnTo>
                    <a:pt x="16471" y="288952"/>
                  </a:lnTo>
                  <a:lnTo>
                    <a:pt x="25740" y="251530"/>
                  </a:lnTo>
                  <a:lnTo>
                    <a:pt x="31199" y="243726"/>
                  </a:lnTo>
                  <a:lnTo>
                    <a:pt x="46622" y="231935"/>
                  </a:lnTo>
                  <a:lnTo>
                    <a:pt x="68294" y="229035"/>
                  </a:lnTo>
                  <a:lnTo>
                    <a:pt x="114746" y="236704"/>
                  </a:lnTo>
                  <a:lnTo>
                    <a:pt x="141494" y="251719"/>
                  </a:lnTo>
                  <a:lnTo>
                    <a:pt x="153743" y="267463"/>
                  </a:lnTo>
                  <a:lnTo>
                    <a:pt x="158648" y="276575"/>
                  </a:lnTo>
                  <a:lnTo>
                    <a:pt x="160977" y="296058"/>
                  </a:lnTo>
                  <a:lnTo>
                    <a:pt x="159961" y="306166"/>
                  </a:lnTo>
                  <a:lnTo>
                    <a:pt x="155774" y="314075"/>
                  </a:lnTo>
                  <a:lnTo>
                    <a:pt x="141762" y="325983"/>
                  </a:lnTo>
                  <a:lnTo>
                    <a:pt x="120718" y="328935"/>
                  </a:lnTo>
                  <a:lnTo>
                    <a:pt x="74669" y="32129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11565" y="252683"/>
              <a:ext cx="169887" cy="305328"/>
            </a:xfrm>
            <a:custGeom>
              <a:avLst/>
              <a:gdLst/>
              <a:ahLst/>
              <a:cxnLst/>
              <a:rect l="0" t="0" r="0" b="0"/>
              <a:pathLst>
                <a:path w="169887" h="305328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0" y="166681"/>
                  </a:lnTo>
                  <a:lnTo>
                    <a:pt x="0" y="227074"/>
                  </a:lnTo>
                  <a:lnTo>
                    <a:pt x="1170" y="261734"/>
                  </a:lnTo>
                  <a:lnTo>
                    <a:pt x="3119" y="262227"/>
                  </a:lnTo>
                  <a:lnTo>
                    <a:pt x="10745" y="254586"/>
                  </a:lnTo>
                  <a:lnTo>
                    <a:pt x="44236" y="233736"/>
                  </a:lnTo>
                  <a:lnTo>
                    <a:pt x="96206" y="214358"/>
                  </a:lnTo>
                  <a:lnTo>
                    <a:pt x="132490" y="202464"/>
                  </a:lnTo>
                  <a:lnTo>
                    <a:pt x="150912" y="190980"/>
                  </a:lnTo>
                  <a:lnTo>
                    <a:pt x="163778" y="174957"/>
                  </a:lnTo>
                  <a:lnTo>
                    <a:pt x="168847" y="165771"/>
                  </a:lnTo>
                  <a:lnTo>
                    <a:pt x="169886" y="157308"/>
                  </a:lnTo>
                  <a:lnTo>
                    <a:pt x="164802" y="141665"/>
                  </a:lnTo>
                  <a:lnTo>
                    <a:pt x="151624" y="130033"/>
                  </a:lnTo>
                  <a:lnTo>
                    <a:pt x="143197" y="125293"/>
                  </a:lnTo>
                  <a:lnTo>
                    <a:pt x="134069" y="124473"/>
                  </a:lnTo>
                  <a:lnTo>
                    <a:pt x="114568" y="129801"/>
                  </a:lnTo>
                  <a:lnTo>
                    <a:pt x="97322" y="143087"/>
                  </a:lnTo>
                  <a:lnTo>
                    <a:pt x="83029" y="161861"/>
                  </a:lnTo>
                  <a:lnTo>
                    <a:pt x="69574" y="198737"/>
                  </a:lnTo>
                  <a:lnTo>
                    <a:pt x="66017" y="225588"/>
                  </a:lnTo>
                  <a:lnTo>
                    <a:pt x="70675" y="250000"/>
                  </a:lnTo>
                  <a:lnTo>
                    <a:pt x="75193" y="261424"/>
                  </a:lnTo>
                  <a:lnTo>
                    <a:pt x="89571" y="277236"/>
                  </a:lnTo>
                  <a:lnTo>
                    <a:pt x="126342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64203" y="389554"/>
              <a:ext cx="153084" cy="188477"/>
            </a:xfrm>
            <a:custGeom>
              <a:avLst/>
              <a:gdLst/>
              <a:ahLst/>
              <a:cxnLst/>
              <a:rect l="0" t="0" r="0" b="0"/>
              <a:pathLst>
                <a:path w="153084" h="188477">
                  <a:moveTo>
                    <a:pt x="126387" y="0"/>
                  </a:moveTo>
                  <a:lnTo>
                    <a:pt x="67771" y="5589"/>
                  </a:lnTo>
                  <a:lnTo>
                    <a:pt x="32981" y="20243"/>
                  </a:lnTo>
                  <a:lnTo>
                    <a:pt x="6035" y="39403"/>
                  </a:lnTo>
                  <a:lnTo>
                    <a:pt x="1698" y="47326"/>
                  </a:lnTo>
                  <a:lnTo>
                    <a:pt x="0" y="65487"/>
                  </a:lnTo>
                  <a:lnTo>
                    <a:pt x="3525" y="72904"/>
                  </a:lnTo>
                  <a:lnTo>
                    <a:pt x="16800" y="84264"/>
                  </a:lnTo>
                  <a:lnTo>
                    <a:pt x="44004" y="97237"/>
                  </a:lnTo>
                  <a:lnTo>
                    <a:pt x="103378" y="107345"/>
                  </a:lnTo>
                  <a:lnTo>
                    <a:pt x="124350" y="114389"/>
                  </a:lnTo>
                  <a:lnTo>
                    <a:pt x="141470" y="125319"/>
                  </a:lnTo>
                  <a:lnTo>
                    <a:pt x="146971" y="133849"/>
                  </a:lnTo>
                  <a:lnTo>
                    <a:pt x="153083" y="155805"/>
                  </a:lnTo>
                  <a:lnTo>
                    <a:pt x="151204" y="164701"/>
                  </a:lnTo>
                  <a:lnTo>
                    <a:pt x="146441" y="171802"/>
                  </a:lnTo>
                  <a:lnTo>
                    <a:pt x="139757" y="177705"/>
                  </a:lnTo>
                  <a:lnTo>
                    <a:pt x="116732" y="184265"/>
                  </a:lnTo>
                  <a:lnTo>
                    <a:pt x="59879" y="188476"/>
                  </a:lnTo>
                  <a:lnTo>
                    <a:pt x="41066" y="185933"/>
                  </a:lnTo>
                  <a:lnTo>
                    <a:pt x="21103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01202" y="157927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2195" y="52050"/>
                  </a:lnTo>
                  <a:lnTo>
                    <a:pt x="650" y="111349"/>
                  </a:lnTo>
                  <a:lnTo>
                    <a:pt x="1459" y="157113"/>
                  </a:lnTo>
                  <a:lnTo>
                    <a:pt x="5717" y="204749"/>
                  </a:lnTo>
                  <a:lnTo>
                    <a:pt x="9103" y="260838"/>
                  </a:lnTo>
                  <a:lnTo>
                    <a:pt x="3011" y="316816"/>
                  </a:lnTo>
                  <a:lnTo>
                    <a:pt x="892" y="36956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74860" y="315854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39" y="0"/>
                  </a:lnTo>
                  <a:lnTo>
                    <a:pt x="102508" y="0"/>
                  </a:lnTo>
                  <a:lnTo>
                    <a:pt x="469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63727" y="431668"/>
              <a:ext cx="151146" cy="160854"/>
            </a:xfrm>
            <a:custGeom>
              <a:avLst/>
              <a:gdLst/>
              <a:ahLst/>
              <a:cxnLst/>
              <a:rect l="0" t="0" r="0" b="0"/>
              <a:pathLst>
                <a:path w="151146" h="160854">
                  <a:moveTo>
                    <a:pt x="95402" y="21057"/>
                  </a:moveTo>
                  <a:lnTo>
                    <a:pt x="78635" y="15468"/>
                  </a:lnTo>
                  <a:lnTo>
                    <a:pt x="61044" y="15843"/>
                  </a:lnTo>
                  <a:lnTo>
                    <a:pt x="42697" y="21079"/>
                  </a:lnTo>
                  <a:lnTo>
                    <a:pt x="4609" y="50060"/>
                  </a:lnTo>
                  <a:lnTo>
                    <a:pt x="949" y="57940"/>
                  </a:lnTo>
                  <a:lnTo>
                    <a:pt x="0" y="76054"/>
                  </a:lnTo>
                  <a:lnTo>
                    <a:pt x="6044" y="111572"/>
                  </a:lnTo>
                  <a:lnTo>
                    <a:pt x="20832" y="140553"/>
                  </a:lnTo>
                  <a:lnTo>
                    <a:pt x="36524" y="153325"/>
                  </a:lnTo>
                  <a:lnTo>
                    <a:pt x="45621" y="158369"/>
                  </a:lnTo>
                  <a:lnTo>
                    <a:pt x="65089" y="160853"/>
                  </a:lnTo>
                  <a:lnTo>
                    <a:pt x="85439" y="156888"/>
                  </a:lnTo>
                  <a:lnTo>
                    <a:pt x="115457" y="141502"/>
                  </a:lnTo>
                  <a:lnTo>
                    <a:pt x="132001" y="128790"/>
                  </a:lnTo>
                  <a:lnTo>
                    <a:pt x="148880" y="102891"/>
                  </a:lnTo>
                  <a:lnTo>
                    <a:pt x="151145" y="83164"/>
                  </a:lnTo>
                  <a:lnTo>
                    <a:pt x="143068" y="41904"/>
                  </a:lnTo>
                  <a:lnTo>
                    <a:pt x="137708" y="33785"/>
                  </a:lnTo>
                  <a:lnTo>
                    <a:pt x="954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341047" y="375831"/>
              <a:ext cx="471062" cy="210216"/>
            </a:xfrm>
            <a:custGeom>
              <a:avLst/>
              <a:gdLst/>
              <a:ahLst/>
              <a:cxnLst/>
              <a:rect l="0" t="0" r="0" b="0"/>
              <a:pathLst>
                <a:path w="471062" h="210216">
                  <a:moveTo>
                    <a:pt x="123450" y="76894"/>
                  </a:moveTo>
                  <a:lnTo>
                    <a:pt x="112272" y="60126"/>
                  </a:lnTo>
                  <a:lnTo>
                    <a:pt x="104299" y="55187"/>
                  </a:lnTo>
                  <a:lnTo>
                    <a:pt x="82963" y="49699"/>
                  </a:lnTo>
                  <a:lnTo>
                    <a:pt x="61002" y="53499"/>
                  </a:lnTo>
                  <a:lnTo>
                    <a:pt x="32028" y="68792"/>
                  </a:lnTo>
                  <a:lnTo>
                    <a:pt x="17307" y="82652"/>
                  </a:lnTo>
                  <a:lnTo>
                    <a:pt x="6865" y="100510"/>
                  </a:lnTo>
                  <a:lnTo>
                    <a:pt x="0" y="141473"/>
                  </a:lnTo>
                  <a:lnTo>
                    <a:pt x="4632" y="167597"/>
                  </a:lnTo>
                  <a:lnTo>
                    <a:pt x="9143" y="179477"/>
                  </a:lnTo>
                  <a:lnTo>
                    <a:pt x="23514" y="195796"/>
                  </a:lnTo>
                  <a:lnTo>
                    <a:pt x="32260" y="201785"/>
                  </a:lnTo>
                  <a:lnTo>
                    <a:pt x="66925" y="210215"/>
                  </a:lnTo>
                  <a:lnTo>
                    <a:pt x="87020" y="205948"/>
                  </a:lnTo>
                  <a:lnTo>
                    <a:pt x="118983" y="184144"/>
                  </a:lnTo>
                  <a:lnTo>
                    <a:pt x="135125" y="158585"/>
                  </a:lnTo>
                  <a:lnTo>
                    <a:pt x="147316" y="128785"/>
                  </a:lnTo>
                  <a:lnTo>
                    <a:pt x="148485" y="108145"/>
                  </a:lnTo>
                  <a:lnTo>
                    <a:pt x="143936" y="88444"/>
                  </a:lnTo>
                  <a:lnTo>
                    <a:pt x="132899" y="68878"/>
                  </a:lnTo>
                  <a:lnTo>
                    <a:pt x="134429" y="69210"/>
                  </a:lnTo>
                  <a:lnTo>
                    <a:pt x="137788" y="71771"/>
                  </a:lnTo>
                  <a:lnTo>
                    <a:pt x="169308" y="131639"/>
                  </a:lnTo>
                  <a:lnTo>
                    <a:pt x="179802" y="161615"/>
                  </a:lnTo>
                  <a:lnTo>
                    <a:pt x="178521" y="157831"/>
                  </a:lnTo>
                  <a:lnTo>
                    <a:pt x="177742" y="119571"/>
                  </a:lnTo>
                  <a:lnTo>
                    <a:pt x="181895" y="98201"/>
                  </a:lnTo>
                  <a:lnTo>
                    <a:pt x="196399" y="72029"/>
                  </a:lnTo>
                  <a:lnTo>
                    <a:pt x="204838" y="66631"/>
                  </a:lnTo>
                  <a:lnTo>
                    <a:pt x="226693" y="60634"/>
                  </a:lnTo>
                  <a:lnTo>
                    <a:pt x="236732" y="61375"/>
                  </a:lnTo>
                  <a:lnTo>
                    <a:pt x="254126" y="68437"/>
                  </a:lnTo>
                  <a:lnTo>
                    <a:pt x="277072" y="91156"/>
                  </a:lnTo>
                  <a:lnTo>
                    <a:pt x="293099" y="120114"/>
                  </a:lnTo>
                  <a:lnTo>
                    <a:pt x="301761" y="161557"/>
                  </a:lnTo>
                  <a:lnTo>
                    <a:pt x="304325" y="161412"/>
                  </a:lnTo>
                  <a:lnTo>
                    <a:pt x="322435" y="141552"/>
                  </a:lnTo>
                  <a:lnTo>
                    <a:pt x="376966" y="110348"/>
                  </a:lnTo>
                  <a:lnTo>
                    <a:pt x="439378" y="84385"/>
                  </a:lnTo>
                  <a:lnTo>
                    <a:pt x="465323" y="67935"/>
                  </a:lnTo>
                  <a:lnTo>
                    <a:pt x="469519" y="60393"/>
                  </a:lnTo>
                  <a:lnTo>
                    <a:pt x="471061" y="42654"/>
                  </a:lnTo>
                  <a:lnTo>
                    <a:pt x="464727" y="26191"/>
                  </a:lnTo>
                  <a:lnTo>
                    <a:pt x="459762" y="18526"/>
                  </a:lnTo>
                  <a:lnTo>
                    <a:pt x="444888" y="6889"/>
                  </a:lnTo>
                  <a:lnTo>
                    <a:pt x="436008" y="2148"/>
                  </a:lnTo>
                  <a:lnTo>
                    <a:pt x="416783" y="0"/>
                  </a:lnTo>
                  <a:lnTo>
                    <a:pt x="397710" y="4114"/>
                  </a:lnTo>
                  <a:lnTo>
                    <a:pt x="381434" y="13742"/>
                  </a:lnTo>
                  <a:lnTo>
                    <a:pt x="359117" y="37905"/>
                  </a:lnTo>
                  <a:lnTo>
                    <a:pt x="343276" y="67291"/>
                  </a:lnTo>
                  <a:lnTo>
                    <a:pt x="336762" y="103814"/>
                  </a:lnTo>
                  <a:lnTo>
                    <a:pt x="341478" y="124344"/>
                  </a:lnTo>
                  <a:lnTo>
                    <a:pt x="352542" y="141266"/>
                  </a:lnTo>
                  <a:lnTo>
                    <a:pt x="369159" y="156587"/>
                  </a:lnTo>
                  <a:lnTo>
                    <a:pt x="403833" y="172776"/>
                  </a:lnTo>
                  <a:lnTo>
                    <a:pt x="427049" y="174880"/>
                  </a:lnTo>
                  <a:lnTo>
                    <a:pt x="460362" y="1716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07187" y="379025"/>
              <a:ext cx="173457" cy="168260"/>
            </a:xfrm>
            <a:custGeom>
              <a:avLst/>
              <a:gdLst/>
              <a:ahLst/>
              <a:cxnLst/>
              <a:rect l="0" t="0" r="0" b="0"/>
              <a:pathLst>
                <a:path w="173457" h="168260">
                  <a:moveTo>
                    <a:pt x="146947" y="0"/>
                  </a:moveTo>
                  <a:lnTo>
                    <a:pt x="84855" y="5590"/>
                  </a:lnTo>
                  <a:lnTo>
                    <a:pt x="31276" y="21331"/>
                  </a:lnTo>
                  <a:lnTo>
                    <a:pt x="20701" y="24749"/>
                  </a:lnTo>
                  <a:lnTo>
                    <a:pt x="5829" y="37906"/>
                  </a:lnTo>
                  <a:lnTo>
                    <a:pt x="226" y="46328"/>
                  </a:lnTo>
                  <a:lnTo>
                    <a:pt x="0" y="54282"/>
                  </a:lnTo>
                  <a:lnTo>
                    <a:pt x="3359" y="61925"/>
                  </a:lnTo>
                  <a:lnTo>
                    <a:pt x="9108" y="69359"/>
                  </a:lnTo>
                  <a:lnTo>
                    <a:pt x="27974" y="80739"/>
                  </a:lnTo>
                  <a:lnTo>
                    <a:pt x="83360" y="101316"/>
                  </a:lnTo>
                  <a:lnTo>
                    <a:pt x="136364" y="124852"/>
                  </a:lnTo>
                  <a:lnTo>
                    <a:pt x="167989" y="138899"/>
                  </a:lnTo>
                  <a:lnTo>
                    <a:pt x="172673" y="145242"/>
                  </a:lnTo>
                  <a:lnTo>
                    <a:pt x="173456" y="152980"/>
                  </a:lnTo>
                  <a:lnTo>
                    <a:pt x="171640" y="161648"/>
                  </a:lnTo>
                  <a:lnTo>
                    <a:pt x="165748" y="166257"/>
                  </a:lnTo>
                  <a:lnTo>
                    <a:pt x="146725" y="168259"/>
                  </a:lnTo>
                  <a:lnTo>
                    <a:pt x="83757" y="153785"/>
                  </a:lnTo>
                  <a:lnTo>
                    <a:pt x="20605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74887" y="463253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69948" y="3474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13686" y="262368"/>
              <a:ext cx="372160" cy="337757"/>
            </a:xfrm>
            <a:custGeom>
              <a:avLst/>
              <a:gdLst/>
              <a:ahLst/>
              <a:cxnLst/>
              <a:rect l="0" t="0" r="0" b="0"/>
              <a:pathLst>
                <a:path w="372160" h="337757">
                  <a:moveTo>
                    <a:pt x="87889" y="232471"/>
                  </a:moveTo>
                  <a:lnTo>
                    <a:pt x="67645" y="188508"/>
                  </a:lnTo>
                  <a:lnTo>
                    <a:pt x="59185" y="182105"/>
                  </a:lnTo>
                  <a:lnTo>
                    <a:pt x="37307" y="174991"/>
                  </a:lnTo>
                  <a:lnTo>
                    <a:pt x="28431" y="176604"/>
                  </a:lnTo>
                  <a:lnTo>
                    <a:pt x="21344" y="181188"/>
                  </a:lnTo>
                  <a:lnTo>
                    <a:pt x="10350" y="195641"/>
                  </a:lnTo>
                  <a:lnTo>
                    <a:pt x="1565" y="213762"/>
                  </a:lnTo>
                  <a:lnTo>
                    <a:pt x="0" y="236634"/>
                  </a:lnTo>
                  <a:lnTo>
                    <a:pt x="8526" y="283856"/>
                  </a:lnTo>
                  <a:lnTo>
                    <a:pt x="23690" y="310737"/>
                  </a:lnTo>
                  <a:lnTo>
                    <a:pt x="32222" y="316234"/>
                  </a:lnTo>
                  <a:lnTo>
                    <a:pt x="54179" y="322341"/>
                  </a:lnTo>
                  <a:lnTo>
                    <a:pt x="64246" y="319291"/>
                  </a:lnTo>
                  <a:lnTo>
                    <a:pt x="81670" y="303423"/>
                  </a:lnTo>
                  <a:lnTo>
                    <a:pt x="110784" y="241713"/>
                  </a:lnTo>
                  <a:lnTo>
                    <a:pt x="131796" y="181004"/>
                  </a:lnTo>
                  <a:lnTo>
                    <a:pt x="137943" y="130004"/>
                  </a:lnTo>
                  <a:lnTo>
                    <a:pt x="140020" y="68774"/>
                  </a:lnTo>
                  <a:lnTo>
                    <a:pt x="137311" y="14739"/>
                  </a:lnTo>
                  <a:lnTo>
                    <a:pt x="134875" y="3088"/>
                  </a:lnTo>
                  <a:lnTo>
                    <a:pt x="132081" y="0"/>
                  </a:lnTo>
                  <a:lnTo>
                    <a:pt x="129049" y="2621"/>
                  </a:lnTo>
                  <a:lnTo>
                    <a:pt x="125857" y="9048"/>
                  </a:lnTo>
                  <a:lnTo>
                    <a:pt x="119565" y="61389"/>
                  </a:lnTo>
                  <a:lnTo>
                    <a:pt x="113782" y="110940"/>
                  </a:lnTo>
                  <a:lnTo>
                    <a:pt x="118438" y="162667"/>
                  </a:lnTo>
                  <a:lnTo>
                    <a:pt x="126056" y="213868"/>
                  </a:lnTo>
                  <a:lnTo>
                    <a:pt x="132343" y="270564"/>
                  </a:lnTo>
                  <a:lnTo>
                    <a:pt x="135072" y="282432"/>
                  </a:lnTo>
                  <a:lnTo>
                    <a:pt x="139232" y="288005"/>
                  </a:lnTo>
                  <a:lnTo>
                    <a:pt x="144345" y="289381"/>
                  </a:lnTo>
                  <a:lnTo>
                    <a:pt x="150093" y="287959"/>
                  </a:lnTo>
                  <a:lnTo>
                    <a:pt x="155094" y="283501"/>
                  </a:lnTo>
                  <a:lnTo>
                    <a:pt x="170063" y="262799"/>
                  </a:lnTo>
                  <a:lnTo>
                    <a:pt x="186412" y="252579"/>
                  </a:lnTo>
                  <a:lnTo>
                    <a:pt x="247237" y="241141"/>
                  </a:lnTo>
                  <a:lnTo>
                    <a:pt x="285232" y="228801"/>
                  </a:lnTo>
                  <a:lnTo>
                    <a:pt x="323922" y="203670"/>
                  </a:lnTo>
                  <a:lnTo>
                    <a:pt x="328303" y="194553"/>
                  </a:lnTo>
                  <a:lnTo>
                    <a:pt x="330050" y="171945"/>
                  </a:lnTo>
                  <a:lnTo>
                    <a:pt x="318868" y="138498"/>
                  </a:lnTo>
                  <a:lnTo>
                    <a:pt x="310895" y="131218"/>
                  </a:lnTo>
                  <a:lnTo>
                    <a:pt x="289558" y="123129"/>
                  </a:lnTo>
                  <a:lnTo>
                    <a:pt x="267597" y="125773"/>
                  </a:lnTo>
                  <a:lnTo>
                    <a:pt x="247307" y="134747"/>
                  </a:lnTo>
                  <a:lnTo>
                    <a:pt x="230491" y="146534"/>
                  </a:lnTo>
                  <a:lnTo>
                    <a:pt x="218338" y="165811"/>
                  </a:lnTo>
                  <a:lnTo>
                    <a:pt x="210207" y="189976"/>
                  </a:lnTo>
                  <a:lnTo>
                    <a:pt x="206593" y="216314"/>
                  </a:lnTo>
                  <a:lnTo>
                    <a:pt x="211226" y="240498"/>
                  </a:lnTo>
                  <a:lnTo>
                    <a:pt x="239788" y="294143"/>
                  </a:lnTo>
                  <a:lnTo>
                    <a:pt x="253276" y="310963"/>
                  </a:lnTo>
                  <a:lnTo>
                    <a:pt x="279612" y="327998"/>
                  </a:lnTo>
                  <a:lnTo>
                    <a:pt x="327188" y="335828"/>
                  </a:lnTo>
                  <a:lnTo>
                    <a:pt x="372159" y="337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66076" y="1231834"/>
            <a:ext cx="8030505" cy="515897"/>
            <a:chOff x="866076" y="1231834"/>
            <a:chExt cx="8030505" cy="515897"/>
          </a:xfrm>
        </p:grpSpPr>
        <p:sp>
          <p:nvSpPr>
            <p:cNvPr id="33" name="Freeform 32"/>
            <p:cNvSpPr/>
            <p:nvPr/>
          </p:nvSpPr>
          <p:spPr>
            <a:xfrm>
              <a:off x="951182" y="1355662"/>
              <a:ext cx="206953" cy="302882"/>
            </a:xfrm>
            <a:custGeom>
              <a:avLst/>
              <a:gdLst/>
              <a:ahLst/>
              <a:cxnLst/>
              <a:rect l="0" t="0" r="0" b="0"/>
              <a:pathLst>
                <a:path w="206953" h="302882">
                  <a:moveTo>
                    <a:pt x="49025" y="13042"/>
                  </a:moveTo>
                  <a:lnTo>
                    <a:pt x="33384" y="39429"/>
                  </a:lnTo>
                  <a:lnTo>
                    <a:pt x="14696" y="82249"/>
                  </a:lnTo>
                  <a:lnTo>
                    <a:pt x="8592" y="90765"/>
                  </a:lnTo>
                  <a:lnTo>
                    <a:pt x="4522" y="91764"/>
                  </a:lnTo>
                  <a:lnTo>
                    <a:pt x="1809" y="87750"/>
                  </a:lnTo>
                  <a:lnTo>
                    <a:pt x="0" y="80395"/>
                  </a:lnTo>
                  <a:lnTo>
                    <a:pt x="3043" y="53276"/>
                  </a:lnTo>
                  <a:lnTo>
                    <a:pt x="16943" y="23014"/>
                  </a:lnTo>
                  <a:lnTo>
                    <a:pt x="32427" y="8505"/>
                  </a:lnTo>
                  <a:lnTo>
                    <a:pt x="41469" y="2998"/>
                  </a:lnTo>
                  <a:lnTo>
                    <a:pt x="60874" y="0"/>
                  </a:lnTo>
                  <a:lnTo>
                    <a:pt x="81197" y="3736"/>
                  </a:lnTo>
                  <a:lnTo>
                    <a:pt x="111200" y="18994"/>
                  </a:lnTo>
                  <a:lnTo>
                    <a:pt x="127741" y="31675"/>
                  </a:lnTo>
                  <a:lnTo>
                    <a:pt x="144618" y="57557"/>
                  </a:lnTo>
                  <a:lnTo>
                    <a:pt x="151438" y="98632"/>
                  </a:lnTo>
                  <a:lnTo>
                    <a:pt x="145337" y="156507"/>
                  </a:lnTo>
                  <a:lnTo>
                    <a:pt x="132867" y="213000"/>
                  </a:lnTo>
                  <a:lnTo>
                    <a:pt x="123723" y="239953"/>
                  </a:lnTo>
                  <a:lnTo>
                    <a:pt x="84944" y="291101"/>
                  </a:lnTo>
                  <a:lnTo>
                    <a:pt x="64209" y="300401"/>
                  </a:lnTo>
                  <a:lnTo>
                    <a:pt x="52129" y="302881"/>
                  </a:lnTo>
                  <a:lnTo>
                    <a:pt x="41735" y="302194"/>
                  </a:lnTo>
                  <a:lnTo>
                    <a:pt x="23948" y="295192"/>
                  </a:lnTo>
                  <a:lnTo>
                    <a:pt x="18269" y="287710"/>
                  </a:lnTo>
                  <a:lnTo>
                    <a:pt x="11959" y="266918"/>
                  </a:lnTo>
                  <a:lnTo>
                    <a:pt x="12616" y="257162"/>
                  </a:lnTo>
                  <a:lnTo>
                    <a:pt x="19585" y="240083"/>
                  </a:lnTo>
                  <a:lnTo>
                    <a:pt x="33601" y="227813"/>
                  </a:lnTo>
                  <a:lnTo>
                    <a:pt x="42252" y="222903"/>
                  </a:lnTo>
                  <a:lnTo>
                    <a:pt x="61222" y="220568"/>
                  </a:lnTo>
                  <a:lnTo>
                    <a:pt x="119651" y="224381"/>
                  </a:lnTo>
                  <a:lnTo>
                    <a:pt x="174962" y="238214"/>
                  </a:lnTo>
                  <a:lnTo>
                    <a:pt x="206952" y="244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66076" y="1284476"/>
              <a:ext cx="405072" cy="407847"/>
            </a:xfrm>
            <a:custGeom>
              <a:avLst/>
              <a:gdLst/>
              <a:ahLst/>
              <a:cxnLst/>
              <a:rect l="0" t="0" r="0" b="0"/>
              <a:pathLst>
                <a:path w="405072" h="407847">
                  <a:moveTo>
                    <a:pt x="249944" y="0"/>
                  </a:moveTo>
                  <a:lnTo>
                    <a:pt x="207253" y="3120"/>
                  </a:lnTo>
                  <a:lnTo>
                    <a:pt x="147876" y="19128"/>
                  </a:lnTo>
                  <a:lnTo>
                    <a:pt x="106300" y="43120"/>
                  </a:lnTo>
                  <a:lnTo>
                    <a:pt x="60709" y="86917"/>
                  </a:lnTo>
                  <a:lnTo>
                    <a:pt x="22326" y="140547"/>
                  </a:lnTo>
                  <a:lnTo>
                    <a:pt x="6507" y="175135"/>
                  </a:lnTo>
                  <a:lnTo>
                    <a:pt x="0" y="215019"/>
                  </a:lnTo>
                  <a:lnTo>
                    <a:pt x="6207" y="270417"/>
                  </a:lnTo>
                  <a:lnTo>
                    <a:pt x="17719" y="311231"/>
                  </a:lnTo>
                  <a:lnTo>
                    <a:pt x="56150" y="362300"/>
                  </a:lnTo>
                  <a:lnTo>
                    <a:pt x="83339" y="385249"/>
                  </a:lnTo>
                  <a:lnTo>
                    <a:pt x="124801" y="401277"/>
                  </a:lnTo>
                  <a:lnTo>
                    <a:pt x="168541" y="407846"/>
                  </a:lnTo>
                  <a:lnTo>
                    <a:pt x="211137" y="404203"/>
                  </a:lnTo>
                  <a:lnTo>
                    <a:pt x="247804" y="390125"/>
                  </a:lnTo>
                  <a:lnTo>
                    <a:pt x="300041" y="357172"/>
                  </a:lnTo>
                  <a:lnTo>
                    <a:pt x="339137" y="331867"/>
                  </a:lnTo>
                  <a:lnTo>
                    <a:pt x="382110" y="274694"/>
                  </a:lnTo>
                  <a:lnTo>
                    <a:pt x="398419" y="242438"/>
                  </a:lnTo>
                  <a:lnTo>
                    <a:pt x="405071" y="205065"/>
                  </a:lnTo>
                  <a:lnTo>
                    <a:pt x="398913" y="144449"/>
                  </a:lnTo>
                  <a:lnTo>
                    <a:pt x="392972" y="119182"/>
                  </a:lnTo>
                  <a:lnTo>
                    <a:pt x="371871" y="85226"/>
                  </a:lnTo>
                  <a:lnTo>
                    <a:pt x="343393" y="58528"/>
                  </a:lnTo>
                  <a:lnTo>
                    <a:pt x="312728" y="41388"/>
                  </a:lnTo>
                  <a:lnTo>
                    <a:pt x="275826" y="34490"/>
                  </a:lnTo>
                  <a:lnTo>
                    <a:pt x="218359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05575" y="1313657"/>
              <a:ext cx="242119" cy="339318"/>
            </a:xfrm>
            <a:custGeom>
              <a:avLst/>
              <a:gdLst/>
              <a:ahLst/>
              <a:cxnLst/>
              <a:rect l="0" t="0" r="0" b="0"/>
              <a:pathLst>
                <a:path w="242119" h="339318">
                  <a:moveTo>
                    <a:pt x="0" y="307731"/>
                  </a:moveTo>
                  <a:lnTo>
                    <a:pt x="5589" y="249114"/>
                  </a:lnTo>
                  <a:lnTo>
                    <a:pt x="10722" y="193771"/>
                  </a:lnTo>
                  <a:lnTo>
                    <a:pt x="17475" y="144763"/>
                  </a:lnTo>
                  <a:lnTo>
                    <a:pt x="23469" y="82041"/>
                  </a:lnTo>
                  <a:lnTo>
                    <a:pt x="35571" y="35163"/>
                  </a:lnTo>
                  <a:lnTo>
                    <a:pt x="40092" y="31263"/>
                  </a:lnTo>
                  <a:lnTo>
                    <a:pt x="45445" y="32172"/>
                  </a:lnTo>
                  <a:lnTo>
                    <a:pt x="51354" y="36287"/>
                  </a:lnTo>
                  <a:lnTo>
                    <a:pt x="61038" y="50219"/>
                  </a:lnTo>
                  <a:lnTo>
                    <a:pt x="79306" y="77793"/>
                  </a:lnTo>
                  <a:lnTo>
                    <a:pt x="111332" y="112963"/>
                  </a:lnTo>
                  <a:lnTo>
                    <a:pt x="132149" y="121732"/>
                  </a:lnTo>
                  <a:lnTo>
                    <a:pt x="144251" y="124070"/>
                  </a:lnTo>
                  <a:lnTo>
                    <a:pt x="154659" y="123289"/>
                  </a:lnTo>
                  <a:lnTo>
                    <a:pt x="172462" y="116183"/>
                  </a:lnTo>
                  <a:lnTo>
                    <a:pt x="195639" y="93438"/>
                  </a:lnTo>
                  <a:lnTo>
                    <a:pt x="220056" y="44028"/>
                  </a:lnTo>
                  <a:lnTo>
                    <a:pt x="234930" y="2308"/>
                  </a:lnTo>
                  <a:lnTo>
                    <a:pt x="237339" y="0"/>
                  </a:lnTo>
                  <a:lnTo>
                    <a:pt x="238944" y="3142"/>
                  </a:lnTo>
                  <a:lnTo>
                    <a:pt x="241732" y="62813"/>
                  </a:lnTo>
                  <a:lnTo>
                    <a:pt x="242030" y="112460"/>
                  </a:lnTo>
                  <a:lnTo>
                    <a:pt x="242118" y="164215"/>
                  </a:lnTo>
                  <a:lnTo>
                    <a:pt x="240974" y="216595"/>
                  </a:lnTo>
                  <a:lnTo>
                    <a:pt x="234916" y="267990"/>
                  </a:lnTo>
                  <a:lnTo>
                    <a:pt x="232276" y="318512"/>
                  </a:lnTo>
                  <a:lnTo>
                    <a:pt x="231627" y="3393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04719" y="1515554"/>
              <a:ext cx="124287" cy="129178"/>
            </a:xfrm>
            <a:custGeom>
              <a:avLst/>
              <a:gdLst/>
              <a:ahLst/>
              <a:cxnLst/>
              <a:rect l="0" t="0" r="0" b="0"/>
              <a:pathLst>
                <a:path w="124287" h="129178">
                  <a:moveTo>
                    <a:pt x="90410" y="21606"/>
                  </a:moveTo>
                  <a:lnTo>
                    <a:pt x="84821" y="4839"/>
                  </a:lnTo>
                  <a:lnTo>
                    <a:pt x="78495" y="1069"/>
                  </a:lnTo>
                  <a:lnTo>
                    <a:pt x="58988" y="0"/>
                  </a:lnTo>
                  <a:lnTo>
                    <a:pt x="40960" y="6544"/>
                  </a:lnTo>
                  <a:lnTo>
                    <a:pt x="25148" y="18422"/>
                  </a:lnTo>
                  <a:lnTo>
                    <a:pt x="10322" y="35399"/>
                  </a:lnTo>
                  <a:lnTo>
                    <a:pt x="2173" y="57762"/>
                  </a:lnTo>
                  <a:lnTo>
                    <a:pt x="0" y="70277"/>
                  </a:lnTo>
                  <a:lnTo>
                    <a:pt x="3824" y="93540"/>
                  </a:lnTo>
                  <a:lnTo>
                    <a:pt x="8120" y="104657"/>
                  </a:lnTo>
                  <a:lnTo>
                    <a:pt x="22251" y="120129"/>
                  </a:lnTo>
                  <a:lnTo>
                    <a:pt x="30933" y="125892"/>
                  </a:lnTo>
                  <a:lnTo>
                    <a:pt x="53057" y="129177"/>
                  </a:lnTo>
                  <a:lnTo>
                    <a:pt x="77318" y="125567"/>
                  </a:lnTo>
                  <a:lnTo>
                    <a:pt x="99800" y="116164"/>
                  </a:lnTo>
                  <a:lnTo>
                    <a:pt x="115250" y="97947"/>
                  </a:lnTo>
                  <a:lnTo>
                    <a:pt x="121008" y="86538"/>
                  </a:lnTo>
                  <a:lnTo>
                    <a:pt x="124286" y="64503"/>
                  </a:lnTo>
                  <a:lnTo>
                    <a:pt x="121996" y="216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26715" y="1463461"/>
              <a:ext cx="157928" cy="158697"/>
            </a:xfrm>
            <a:custGeom>
              <a:avLst/>
              <a:gdLst/>
              <a:ahLst/>
              <a:cxnLst/>
              <a:rect l="0" t="0" r="0" b="0"/>
              <a:pathLst>
                <a:path w="157928" h="158697">
                  <a:moveTo>
                    <a:pt x="0" y="31585"/>
                  </a:moveTo>
                  <a:lnTo>
                    <a:pt x="25193" y="85460"/>
                  </a:lnTo>
                  <a:lnTo>
                    <a:pt x="50833" y="137032"/>
                  </a:lnTo>
                  <a:lnTo>
                    <a:pt x="67046" y="151760"/>
                  </a:lnTo>
                  <a:lnTo>
                    <a:pt x="76283" y="157326"/>
                  </a:lnTo>
                  <a:lnTo>
                    <a:pt x="84780" y="158696"/>
                  </a:lnTo>
                  <a:lnTo>
                    <a:pt x="92785" y="157270"/>
                  </a:lnTo>
                  <a:lnTo>
                    <a:pt x="100461" y="153980"/>
                  </a:lnTo>
                  <a:lnTo>
                    <a:pt x="112109" y="137845"/>
                  </a:lnTo>
                  <a:lnTo>
                    <a:pt x="132873" y="75951"/>
                  </a:lnTo>
                  <a:lnTo>
                    <a:pt x="147302" y="2704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45516" y="1456152"/>
              <a:ext cx="139168" cy="175771"/>
            </a:xfrm>
            <a:custGeom>
              <a:avLst/>
              <a:gdLst/>
              <a:ahLst/>
              <a:cxnLst/>
              <a:rect l="0" t="0" r="0" b="0"/>
              <a:pathLst>
                <a:path w="139168" h="175771">
                  <a:moveTo>
                    <a:pt x="12826" y="49423"/>
                  </a:moveTo>
                  <a:lnTo>
                    <a:pt x="18415" y="66190"/>
                  </a:lnTo>
                  <a:lnTo>
                    <a:pt x="30517" y="77542"/>
                  </a:lnTo>
                  <a:lnTo>
                    <a:pt x="48765" y="85317"/>
                  </a:lnTo>
                  <a:lnTo>
                    <a:pt x="72472" y="88772"/>
                  </a:lnTo>
                  <a:lnTo>
                    <a:pt x="92368" y="84069"/>
                  </a:lnTo>
                  <a:lnTo>
                    <a:pt x="100949" y="79539"/>
                  </a:lnTo>
                  <a:lnTo>
                    <a:pt x="113602" y="65147"/>
                  </a:lnTo>
                  <a:lnTo>
                    <a:pt x="118615" y="56396"/>
                  </a:lnTo>
                  <a:lnTo>
                    <a:pt x="119617" y="47053"/>
                  </a:lnTo>
                  <a:lnTo>
                    <a:pt x="114491" y="27312"/>
                  </a:lnTo>
                  <a:lnTo>
                    <a:pt x="101294" y="13080"/>
                  </a:lnTo>
                  <a:lnTo>
                    <a:pt x="92861" y="7647"/>
                  </a:lnTo>
                  <a:lnTo>
                    <a:pt x="58637" y="0"/>
                  </a:lnTo>
                  <a:lnTo>
                    <a:pt x="35526" y="4450"/>
                  </a:lnTo>
                  <a:lnTo>
                    <a:pt x="24449" y="8912"/>
                  </a:lnTo>
                  <a:lnTo>
                    <a:pt x="9023" y="23229"/>
                  </a:lnTo>
                  <a:lnTo>
                    <a:pt x="3272" y="31960"/>
                  </a:lnTo>
                  <a:lnTo>
                    <a:pt x="0" y="54140"/>
                  </a:lnTo>
                  <a:lnTo>
                    <a:pt x="7433" y="106506"/>
                  </a:lnTo>
                  <a:lnTo>
                    <a:pt x="22406" y="142376"/>
                  </a:lnTo>
                  <a:lnTo>
                    <a:pt x="47250" y="169641"/>
                  </a:lnTo>
                  <a:lnTo>
                    <a:pt x="58002" y="174022"/>
                  </a:lnTo>
                  <a:lnTo>
                    <a:pt x="82427" y="175770"/>
                  </a:lnTo>
                  <a:lnTo>
                    <a:pt x="139167" y="165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19088" y="1445682"/>
              <a:ext cx="218322" cy="188435"/>
            </a:xfrm>
            <a:custGeom>
              <a:avLst/>
              <a:gdLst/>
              <a:ahLst/>
              <a:cxnLst/>
              <a:rect l="0" t="0" r="0" b="0"/>
              <a:pathLst>
                <a:path w="218322" h="188435">
                  <a:moveTo>
                    <a:pt x="144621" y="80950"/>
                  </a:moveTo>
                  <a:lnTo>
                    <a:pt x="129967" y="27922"/>
                  </a:lnTo>
                  <a:lnTo>
                    <a:pt x="124323" y="19862"/>
                  </a:lnTo>
                  <a:lnTo>
                    <a:pt x="108694" y="7786"/>
                  </a:lnTo>
                  <a:lnTo>
                    <a:pt x="74575" y="0"/>
                  </a:lnTo>
                  <a:lnTo>
                    <a:pt x="54608" y="4418"/>
                  </a:lnTo>
                  <a:lnTo>
                    <a:pt x="22726" y="26318"/>
                  </a:lnTo>
                  <a:lnTo>
                    <a:pt x="6599" y="51894"/>
                  </a:lnTo>
                  <a:lnTo>
                    <a:pt x="0" y="87289"/>
                  </a:lnTo>
                  <a:lnTo>
                    <a:pt x="3635" y="127411"/>
                  </a:lnTo>
                  <a:lnTo>
                    <a:pt x="17710" y="163346"/>
                  </a:lnTo>
                  <a:lnTo>
                    <a:pt x="33234" y="179182"/>
                  </a:lnTo>
                  <a:lnTo>
                    <a:pt x="42287" y="185042"/>
                  </a:lnTo>
                  <a:lnTo>
                    <a:pt x="61705" y="188434"/>
                  </a:lnTo>
                  <a:lnTo>
                    <a:pt x="71796" y="187701"/>
                  </a:lnTo>
                  <a:lnTo>
                    <a:pt x="89248" y="177528"/>
                  </a:lnTo>
                  <a:lnTo>
                    <a:pt x="103633" y="161308"/>
                  </a:lnTo>
                  <a:lnTo>
                    <a:pt x="126298" y="112026"/>
                  </a:lnTo>
                  <a:lnTo>
                    <a:pt x="131236" y="107516"/>
                  </a:lnTo>
                  <a:lnTo>
                    <a:pt x="136867" y="106850"/>
                  </a:lnTo>
                  <a:lnTo>
                    <a:pt x="142961" y="108745"/>
                  </a:lnTo>
                  <a:lnTo>
                    <a:pt x="155972" y="120209"/>
                  </a:lnTo>
                  <a:lnTo>
                    <a:pt x="170723" y="134663"/>
                  </a:lnTo>
                  <a:lnTo>
                    <a:pt x="218321" y="1651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41872" y="1337119"/>
              <a:ext cx="37652" cy="273742"/>
            </a:xfrm>
            <a:custGeom>
              <a:avLst/>
              <a:gdLst/>
              <a:ahLst/>
              <a:cxnLst/>
              <a:rect l="0" t="0" r="0" b="0"/>
              <a:pathLst>
                <a:path w="37652" h="273742">
                  <a:moveTo>
                    <a:pt x="6065" y="0"/>
                  </a:moveTo>
                  <a:lnTo>
                    <a:pt x="0" y="33622"/>
                  </a:lnTo>
                  <a:lnTo>
                    <a:pt x="7640" y="88443"/>
                  </a:lnTo>
                  <a:lnTo>
                    <a:pt x="20415" y="149661"/>
                  </a:lnTo>
                  <a:lnTo>
                    <a:pt x="26967" y="206814"/>
                  </a:lnTo>
                  <a:lnTo>
                    <a:pt x="35194" y="253805"/>
                  </a:lnTo>
                  <a:lnTo>
                    <a:pt x="37651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63751" y="1316062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5589" y="58617"/>
                  </a:lnTo>
                  <a:lnTo>
                    <a:pt x="9553" y="121196"/>
                  </a:lnTo>
                  <a:lnTo>
                    <a:pt x="11409" y="171350"/>
                  </a:lnTo>
                  <a:lnTo>
                    <a:pt x="21924" y="227692"/>
                  </a:lnTo>
                  <a:lnTo>
                    <a:pt x="39070" y="285094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63834" y="1326590"/>
              <a:ext cx="9879" cy="326385"/>
            </a:xfrm>
            <a:custGeom>
              <a:avLst/>
              <a:gdLst/>
              <a:ahLst/>
              <a:cxnLst/>
              <a:rect l="0" t="0" r="0" b="0"/>
              <a:pathLst>
                <a:path w="9879" h="326385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70" y="158464"/>
                  </a:lnTo>
                  <a:lnTo>
                    <a:pt x="7236" y="212029"/>
                  </a:lnTo>
                  <a:lnTo>
                    <a:pt x="9878" y="272643"/>
                  </a:lnTo>
                  <a:lnTo>
                    <a:pt x="9069" y="29781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16435" y="1442837"/>
              <a:ext cx="231628" cy="20625"/>
            </a:xfrm>
            <a:custGeom>
              <a:avLst/>
              <a:gdLst/>
              <a:ahLst/>
              <a:cxnLst/>
              <a:rect l="0" t="0" r="0" b="0"/>
              <a:pathLst>
                <a:path w="231628" h="20625">
                  <a:moveTo>
                    <a:pt x="231627" y="10095"/>
                  </a:moveTo>
                  <a:lnTo>
                    <a:pt x="182696" y="1762"/>
                  </a:lnTo>
                  <a:lnTo>
                    <a:pt x="123565" y="0"/>
                  </a:lnTo>
                  <a:lnTo>
                    <a:pt x="66825" y="6888"/>
                  </a:lnTo>
                  <a:lnTo>
                    <a:pt x="19916" y="12581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48062" y="1273948"/>
              <a:ext cx="400084" cy="361308"/>
            </a:xfrm>
            <a:custGeom>
              <a:avLst/>
              <a:gdLst/>
              <a:ahLst/>
              <a:cxnLst/>
              <a:rect l="0" t="0" r="0" b="0"/>
              <a:pathLst>
                <a:path w="400084" h="361308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21331" y="161453"/>
                  </a:lnTo>
                  <a:lnTo>
                    <a:pt x="31667" y="212784"/>
                  </a:lnTo>
                  <a:lnTo>
                    <a:pt x="45640" y="272748"/>
                  </a:lnTo>
                  <a:lnTo>
                    <a:pt x="58495" y="323154"/>
                  </a:lnTo>
                  <a:lnTo>
                    <a:pt x="60054" y="321891"/>
                  </a:lnTo>
                  <a:lnTo>
                    <a:pt x="66017" y="264089"/>
                  </a:lnTo>
                  <a:lnTo>
                    <a:pt x="72624" y="243715"/>
                  </a:lnTo>
                  <a:lnTo>
                    <a:pt x="83360" y="226860"/>
                  </a:lnTo>
                  <a:lnTo>
                    <a:pt x="90669" y="222600"/>
                  </a:lnTo>
                  <a:lnTo>
                    <a:pt x="108147" y="220986"/>
                  </a:lnTo>
                  <a:lnTo>
                    <a:pt x="127614" y="230407"/>
                  </a:lnTo>
                  <a:lnTo>
                    <a:pt x="163118" y="259462"/>
                  </a:lnTo>
                  <a:lnTo>
                    <a:pt x="179872" y="291867"/>
                  </a:lnTo>
                  <a:lnTo>
                    <a:pt x="192245" y="325515"/>
                  </a:lnTo>
                  <a:lnTo>
                    <a:pt x="193457" y="347054"/>
                  </a:lnTo>
                  <a:lnTo>
                    <a:pt x="192435" y="361307"/>
                  </a:lnTo>
                  <a:lnTo>
                    <a:pt x="193801" y="360194"/>
                  </a:lnTo>
                  <a:lnTo>
                    <a:pt x="219920" y="304224"/>
                  </a:lnTo>
                  <a:lnTo>
                    <a:pt x="239336" y="279003"/>
                  </a:lnTo>
                  <a:lnTo>
                    <a:pt x="259230" y="267111"/>
                  </a:lnTo>
                  <a:lnTo>
                    <a:pt x="315330" y="246178"/>
                  </a:lnTo>
                  <a:lnTo>
                    <a:pt x="336678" y="238874"/>
                  </a:lnTo>
                  <a:lnTo>
                    <a:pt x="351626" y="225489"/>
                  </a:lnTo>
                  <a:lnTo>
                    <a:pt x="357250" y="217006"/>
                  </a:lnTo>
                  <a:lnTo>
                    <a:pt x="358659" y="207842"/>
                  </a:lnTo>
                  <a:lnTo>
                    <a:pt x="353986" y="188300"/>
                  </a:lnTo>
                  <a:lnTo>
                    <a:pt x="347125" y="180516"/>
                  </a:lnTo>
                  <a:lnTo>
                    <a:pt x="327023" y="168746"/>
                  </a:lnTo>
                  <a:lnTo>
                    <a:pt x="305611" y="165855"/>
                  </a:lnTo>
                  <a:lnTo>
                    <a:pt x="285565" y="169640"/>
                  </a:lnTo>
                  <a:lnTo>
                    <a:pt x="268857" y="179120"/>
                  </a:lnTo>
                  <a:lnTo>
                    <a:pt x="256752" y="197372"/>
                  </a:lnTo>
                  <a:lnTo>
                    <a:pt x="251887" y="208790"/>
                  </a:lnTo>
                  <a:lnTo>
                    <a:pt x="249600" y="233955"/>
                  </a:lnTo>
                  <a:lnTo>
                    <a:pt x="253653" y="260738"/>
                  </a:lnTo>
                  <a:lnTo>
                    <a:pt x="270259" y="300954"/>
                  </a:lnTo>
                  <a:lnTo>
                    <a:pt x="287401" y="324440"/>
                  </a:lnTo>
                  <a:lnTo>
                    <a:pt x="309837" y="340337"/>
                  </a:lnTo>
                  <a:lnTo>
                    <a:pt x="335407" y="350133"/>
                  </a:lnTo>
                  <a:lnTo>
                    <a:pt x="380592" y="356421"/>
                  </a:lnTo>
                  <a:lnTo>
                    <a:pt x="40008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056540" y="1407484"/>
              <a:ext cx="154859" cy="202819"/>
            </a:xfrm>
            <a:custGeom>
              <a:avLst/>
              <a:gdLst/>
              <a:ahLst/>
              <a:cxnLst/>
              <a:rect l="0" t="0" r="0" b="0"/>
              <a:pathLst>
                <a:path w="154859" h="202819">
                  <a:moveTo>
                    <a:pt x="102216" y="55977"/>
                  </a:moveTo>
                  <a:lnTo>
                    <a:pt x="107805" y="39209"/>
                  </a:lnTo>
                  <a:lnTo>
                    <a:pt x="107112" y="31930"/>
                  </a:lnTo>
                  <a:lnTo>
                    <a:pt x="100102" y="17603"/>
                  </a:lnTo>
                  <a:lnTo>
                    <a:pt x="86069" y="6557"/>
                  </a:lnTo>
                  <a:lnTo>
                    <a:pt x="77413" y="1973"/>
                  </a:lnTo>
                  <a:lnTo>
                    <a:pt x="58437" y="0"/>
                  </a:lnTo>
                  <a:lnTo>
                    <a:pt x="39475" y="4192"/>
                  </a:lnTo>
                  <a:lnTo>
                    <a:pt x="23248" y="13854"/>
                  </a:lnTo>
                  <a:lnTo>
                    <a:pt x="11357" y="29067"/>
                  </a:lnTo>
                  <a:lnTo>
                    <a:pt x="3342" y="48696"/>
                  </a:lnTo>
                  <a:lnTo>
                    <a:pt x="0" y="87225"/>
                  </a:lnTo>
                  <a:lnTo>
                    <a:pt x="8239" y="133996"/>
                  </a:lnTo>
                  <a:lnTo>
                    <a:pt x="31867" y="175670"/>
                  </a:lnTo>
                  <a:lnTo>
                    <a:pt x="51063" y="195351"/>
                  </a:lnTo>
                  <a:lnTo>
                    <a:pt x="62264" y="200366"/>
                  </a:lnTo>
                  <a:lnTo>
                    <a:pt x="87189" y="202818"/>
                  </a:lnTo>
                  <a:lnTo>
                    <a:pt x="121940" y="197621"/>
                  </a:lnTo>
                  <a:lnTo>
                    <a:pt x="154858" y="1823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45815" y="1452932"/>
              <a:ext cx="125467" cy="182028"/>
            </a:xfrm>
            <a:custGeom>
              <a:avLst/>
              <a:gdLst/>
              <a:ahLst/>
              <a:cxnLst/>
              <a:rect l="0" t="0" r="0" b="0"/>
              <a:pathLst>
                <a:path w="125467" h="182028">
                  <a:moveTo>
                    <a:pt x="91926" y="0"/>
                  </a:moveTo>
                  <a:lnTo>
                    <a:pt x="47963" y="20244"/>
                  </a:lnTo>
                  <a:lnTo>
                    <a:pt x="23268" y="39403"/>
                  </a:lnTo>
                  <a:lnTo>
                    <a:pt x="6722" y="65488"/>
                  </a:lnTo>
                  <a:lnTo>
                    <a:pt x="0" y="101032"/>
                  </a:lnTo>
                  <a:lnTo>
                    <a:pt x="3597" y="135611"/>
                  </a:lnTo>
                  <a:lnTo>
                    <a:pt x="12115" y="154248"/>
                  </a:lnTo>
                  <a:lnTo>
                    <a:pt x="17661" y="162494"/>
                  </a:lnTo>
                  <a:lnTo>
                    <a:pt x="33183" y="174775"/>
                  </a:lnTo>
                  <a:lnTo>
                    <a:pt x="42236" y="179688"/>
                  </a:lnTo>
                  <a:lnTo>
                    <a:pt x="64772" y="182027"/>
                  </a:lnTo>
                  <a:lnTo>
                    <a:pt x="88046" y="177997"/>
                  </a:lnTo>
                  <a:lnTo>
                    <a:pt x="106189" y="168407"/>
                  </a:lnTo>
                  <a:lnTo>
                    <a:pt x="118932" y="150107"/>
                  </a:lnTo>
                  <a:lnTo>
                    <a:pt x="123968" y="138676"/>
                  </a:lnTo>
                  <a:lnTo>
                    <a:pt x="125466" y="94642"/>
                  </a:lnTo>
                  <a:lnTo>
                    <a:pt x="118141" y="70919"/>
                  </a:lnTo>
                  <a:lnTo>
                    <a:pt x="94374" y="36626"/>
                  </a:lnTo>
                  <a:lnTo>
                    <a:pt x="84045" y="27976"/>
                  </a:lnTo>
                  <a:lnTo>
                    <a:pt x="7086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14035" y="1441066"/>
              <a:ext cx="155333" cy="179478"/>
            </a:xfrm>
            <a:custGeom>
              <a:avLst/>
              <a:gdLst/>
              <a:ahLst/>
              <a:cxnLst/>
              <a:rect l="0" t="0" r="0" b="0"/>
              <a:pathLst>
                <a:path w="155333" h="179478">
                  <a:moveTo>
                    <a:pt x="7934" y="64509"/>
                  </a:moveTo>
                  <a:lnTo>
                    <a:pt x="25892" y="118384"/>
                  </a:lnTo>
                  <a:lnTo>
                    <a:pt x="36480" y="162628"/>
                  </a:lnTo>
                  <a:lnTo>
                    <a:pt x="37493" y="175545"/>
                  </a:lnTo>
                  <a:lnTo>
                    <a:pt x="35829" y="179477"/>
                  </a:lnTo>
                  <a:lnTo>
                    <a:pt x="32380" y="177419"/>
                  </a:lnTo>
                  <a:lnTo>
                    <a:pt x="19466" y="155285"/>
                  </a:lnTo>
                  <a:lnTo>
                    <a:pt x="4622" y="110776"/>
                  </a:lnTo>
                  <a:lnTo>
                    <a:pt x="0" y="50858"/>
                  </a:lnTo>
                  <a:lnTo>
                    <a:pt x="3628" y="25686"/>
                  </a:lnTo>
                  <a:lnTo>
                    <a:pt x="8572" y="16400"/>
                  </a:lnTo>
                  <a:lnTo>
                    <a:pt x="23425" y="2963"/>
                  </a:lnTo>
                  <a:lnTo>
                    <a:pt x="32299" y="81"/>
                  </a:lnTo>
                  <a:lnTo>
                    <a:pt x="51518" y="0"/>
                  </a:lnTo>
                  <a:lnTo>
                    <a:pt x="82069" y="12120"/>
                  </a:lnTo>
                  <a:lnTo>
                    <a:pt x="96645" y="27187"/>
                  </a:lnTo>
                  <a:lnTo>
                    <a:pt x="131549" y="85986"/>
                  </a:lnTo>
                  <a:lnTo>
                    <a:pt x="150294" y="143159"/>
                  </a:lnTo>
                  <a:lnTo>
                    <a:pt x="155332" y="1697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11482" y="1414111"/>
              <a:ext cx="138608" cy="171141"/>
            </a:xfrm>
            <a:custGeom>
              <a:avLst/>
              <a:gdLst/>
              <a:ahLst/>
              <a:cxnLst/>
              <a:rect l="0" t="0" r="0" b="0"/>
              <a:pathLst>
                <a:path w="138608" h="171141">
                  <a:moveTo>
                    <a:pt x="136870" y="7236"/>
                  </a:moveTo>
                  <a:lnTo>
                    <a:pt x="109314" y="0"/>
                  </a:lnTo>
                  <a:lnTo>
                    <a:pt x="68524" y="23"/>
                  </a:lnTo>
                  <a:lnTo>
                    <a:pt x="34341" y="13807"/>
                  </a:lnTo>
                  <a:lnTo>
                    <a:pt x="16822" y="26144"/>
                  </a:lnTo>
                  <a:lnTo>
                    <a:pt x="13555" y="32709"/>
                  </a:lnTo>
                  <a:lnTo>
                    <a:pt x="13715" y="39426"/>
                  </a:lnTo>
                  <a:lnTo>
                    <a:pt x="16162" y="46243"/>
                  </a:lnTo>
                  <a:lnTo>
                    <a:pt x="28240" y="56938"/>
                  </a:lnTo>
                  <a:lnTo>
                    <a:pt x="84858" y="89010"/>
                  </a:lnTo>
                  <a:lnTo>
                    <a:pt x="112880" y="104385"/>
                  </a:lnTo>
                  <a:lnTo>
                    <a:pt x="127378" y="118263"/>
                  </a:lnTo>
                  <a:lnTo>
                    <a:pt x="137721" y="136130"/>
                  </a:lnTo>
                  <a:lnTo>
                    <a:pt x="138607" y="144638"/>
                  </a:lnTo>
                  <a:lnTo>
                    <a:pt x="133353" y="160330"/>
                  </a:lnTo>
                  <a:lnTo>
                    <a:pt x="125166" y="165451"/>
                  </a:lnTo>
                  <a:lnTo>
                    <a:pt x="100473" y="171140"/>
                  </a:lnTo>
                  <a:lnTo>
                    <a:pt x="64864" y="168754"/>
                  </a:lnTo>
                  <a:lnTo>
                    <a:pt x="16990" y="157303"/>
                  </a:lnTo>
                  <a:lnTo>
                    <a:pt x="0" y="154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37519" y="1273948"/>
              <a:ext cx="26647" cy="326384"/>
            </a:xfrm>
            <a:custGeom>
              <a:avLst/>
              <a:gdLst/>
              <a:ahLst/>
              <a:cxnLst/>
              <a:rect l="0" t="0" r="0" b="0"/>
              <a:pathLst>
                <a:path w="26647" h="326384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59" y="91015"/>
                  </a:lnTo>
                  <a:lnTo>
                    <a:pt x="5284" y="149410"/>
                  </a:lnTo>
                  <a:lnTo>
                    <a:pt x="13934" y="209147"/>
                  </a:lnTo>
                  <a:lnTo>
                    <a:pt x="23788" y="271727"/>
                  </a:lnTo>
                  <a:lnTo>
                    <a:pt x="2664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769409" y="1389761"/>
              <a:ext cx="178986" cy="16306"/>
            </a:xfrm>
            <a:custGeom>
              <a:avLst/>
              <a:gdLst/>
              <a:ahLst/>
              <a:cxnLst/>
              <a:rect l="0" t="0" r="0" b="0"/>
              <a:pathLst>
                <a:path w="178986" h="16306">
                  <a:moveTo>
                    <a:pt x="178985" y="0"/>
                  </a:moveTo>
                  <a:lnTo>
                    <a:pt x="136293" y="3120"/>
                  </a:lnTo>
                  <a:lnTo>
                    <a:pt x="74577" y="10723"/>
                  </a:lnTo>
                  <a:lnTo>
                    <a:pt x="30935" y="1630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981228" y="1463624"/>
              <a:ext cx="156679" cy="157765"/>
            </a:xfrm>
            <a:custGeom>
              <a:avLst/>
              <a:gdLst/>
              <a:ahLst/>
              <a:cxnLst/>
              <a:rect l="0" t="0" r="0" b="0"/>
              <a:pathLst>
                <a:path w="156679" h="157765">
                  <a:moveTo>
                    <a:pt x="82979" y="84065"/>
                  </a:moveTo>
                  <a:lnTo>
                    <a:pt x="77389" y="25448"/>
                  </a:lnTo>
                  <a:lnTo>
                    <a:pt x="72234" y="15741"/>
                  </a:lnTo>
                  <a:lnTo>
                    <a:pt x="57146" y="1836"/>
                  </a:lnTo>
                  <a:lnTo>
                    <a:pt x="49379" y="0"/>
                  </a:lnTo>
                  <a:lnTo>
                    <a:pt x="41862" y="1115"/>
                  </a:lnTo>
                  <a:lnTo>
                    <a:pt x="27270" y="8594"/>
                  </a:lnTo>
                  <a:lnTo>
                    <a:pt x="12986" y="19716"/>
                  </a:lnTo>
                  <a:lnTo>
                    <a:pt x="5077" y="38698"/>
                  </a:lnTo>
                  <a:lnTo>
                    <a:pt x="0" y="89011"/>
                  </a:lnTo>
                  <a:lnTo>
                    <a:pt x="5545" y="110050"/>
                  </a:lnTo>
                  <a:lnTo>
                    <a:pt x="10299" y="118936"/>
                  </a:lnTo>
                  <a:lnTo>
                    <a:pt x="18148" y="123690"/>
                  </a:lnTo>
                  <a:lnTo>
                    <a:pt x="39347" y="125852"/>
                  </a:lnTo>
                  <a:lnTo>
                    <a:pt x="58127" y="119795"/>
                  </a:lnTo>
                  <a:lnTo>
                    <a:pt x="89248" y="96842"/>
                  </a:lnTo>
                  <a:lnTo>
                    <a:pt x="95347" y="96092"/>
                  </a:lnTo>
                  <a:lnTo>
                    <a:pt x="100583" y="99102"/>
                  </a:lnTo>
                  <a:lnTo>
                    <a:pt x="156678" y="1577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33343" y="1494850"/>
              <a:ext cx="130906" cy="137068"/>
            </a:xfrm>
            <a:custGeom>
              <a:avLst/>
              <a:gdLst/>
              <a:ahLst/>
              <a:cxnLst/>
              <a:rect l="0" t="0" r="0" b="0"/>
              <a:pathLst>
                <a:path w="130906" h="137068">
                  <a:moveTo>
                    <a:pt x="15091" y="10725"/>
                  </a:moveTo>
                  <a:lnTo>
                    <a:pt x="15091" y="69342"/>
                  </a:lnTo>
                  <a:lnTo>
                    <a:pt x="13922" y="115327"/>
                  </a:lnTo>
                  <a:lnTo>
                    <a:pt x="11972" y="115554"/>
                  </a:lnTo>
                  <a:lnTo>
                    <a:pt x="6686" y="106449"/>
                  </a:lnTo>
                  <a:lnTo>
                    <a:pt x="437" y="90703"/>
                  </a:lnTo>
                  <a:lnTo>
                    <a:pt x="0" y="72007"/>
                  </a:lnTo>
                  <a:lnTo>
                    <a:pt x="4875" y="51999"/>
                  </a:lnTo>
                  <a:lnTo>
                    <a:pt x="27068" y="13678"/>
                  </a:lnTo>
                  <a:lnTo>
                    <a:pt x="33604" y="5675"/>
                  </a:lnTo>
                  <a:lnTo>
                    <a:pt x="42641" y="1509"/>
                  </a:lnTo>
                  <a:lnTo>
                    <a:pt x="65161" y="0"/>
                  </a:lnTo>
                  <a:lnTo>
                    <a:pt x="75377" y="3575"/>
                  </a:lnTo>
                  <a:lnTo>
                    <a:pt x="92968" y="16906"/>
                  </a:lnTo>
                  <a:lnTo>
                    <a:pt x="110436" y="44142"/>
                  </a:lnTo>
                  <a:lnTo>
                    <a:pt x="125649" y="92022"/>
                  </a:lnTo>
                  <a:lnTo>
                    <a:pt x="130905" y="137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17180" y="1284476"/>
              <a:ext cx="10240" cy="326385"/>
            </a:xfrm>
            <a:custGeom>
              <a:avLst/>
              <a:gdLst/>
              <a:ahLst/>
              <a:cxnLst/>
              <a:rect l="0" t="0" r="0" b="0"/>
              <a:pathLst>
                <a:path w="10240" h="326385">
                  <a:moveTo>
                    <a:pt x="10239" y="0"/>
                  </a:moveTo>
                  <a:lnTo>
                    <a:pt x="1906" y="48931"/>
                  </a:lnTo>
                  <a:lnTo>
                    <a:pt x="361" y="103016"/>
                  </a:lnTo>
                  <a:lnTo>
                    <a:pt x="0" y="146391"/>
                  </a:lnTo>
                  <a:lnTo>
                    <a:pt x="966" y="206762"/>
                  </a:lnTo>
                  <a:lnTo>
                    <a:pt x="8061" y="263500"/>
                  </a:lnTo>
                  <a:lnTo>
                    <a:pt x="10239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180021" y="1389761"/>
              <a:ext cx="252684" cy="31587"/>
            </a:xfrm>
            <a:custGeom>
              <a:avLst/>
              <a:gdLst/>
              <a:ahLst/>
              <a:cxnLst/>
              <a:rect l="0" t="0" r="0" b="0"/>
              <a:pathLst>
                <a:path w="252684" h="31587">
                  <a:moveTo>
                    <a:pt x="252683" y="0"/>
                  </a:moveTo>
                  <a:lnTo>
                    <a:pt x="194066" y="5589"/>
                  </a:lnTo>
                  <a:lnTo>
                    <a:pt x="131487" y="10723"/>
                  </a:lnTo>
                  <a:lnTo>
                    <a:pt x="81333" y="18645"/>
                  </a:lnTo>
                  <a:lnTo>
                    <a:pt x="28110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53761" y="1410818"/>
              <a:ext cx="148213" cy="164261"/>
            </a:xfrm>
            <a:custGeom>
              <a:avLst/>
              <a:gdLst/>
              <a:ahLst/>
              <a:cxnLst/>
              <a:rect l="0" t="0" r="0" b="0"/>
              <a:pathLst>
                <a:path w="148213" h="164261">
                  <a:moveTo>
                    <a:pt x="136871" y="0"/>
                  </a:moveTo>
                  <a:lnTo>
                    <a:pt x="78254" y="5589"/>
                  </a:lnTo>
                  <a:lnTo>
                    <a:pt x="33655" y="19128"/>
                  </a:lnTo>
                  <a:lnTo>
                    <a:pt x="16518" y="30338"/>
                  </a:lnTo>
                  <a:lnTo>
                    <a:pt x="13352" y="36603"/>
                  </a:lnTo>
                  <a:lnTo>
                    <a:pt x="13581" y="43120"/>
                  </a:lnTo>
                  <a:lnTo>
                    <a:pt x="16073" y="49803"/>
                  </a:lnTo>
                  <a:lnTo>
                    <a:pt x="31320" y="60350"/>
                  </a:lnTo>
                  <a:lnTo>
                    <a:pt x="94734" y="83981"/>
                  </a:lnTo>
                  <a:lnTo>
                    <a:pt x="114633" y="92307"/>
                  </a:lnTo>
                  <a:lnTo>
                    <a:pt x="131277" y="103806"/>
                  </a:lnTo>
                  <a:lnTo>
                    <a:pt x="143353" y="119836"/>
                  </a:lnTo>
                  <a:lnTo>
                    <a:pt x="148212" y="129024"/>
                  </a:lnTo>
                  <a:lnTo>
                    <a:pt x="147941" y="137489"/>
                  </a:lnTo>
                  <a:lnTo>
                    <a:pt x="144251" y="145471"/>
                  </a:lnTo>
                  <a:lnTo>
                    <a:pt x="138281" y="153133"/>
                  </a:lnTo>
                  <a:lnTo>
                    <a:pt x="119170" y="161646"/>
                  </a:lnTo>
                  <a:lnTo>
                    <a:pt x="96249" y="164260"/>
                  </a:lnTo>
                  <a:lnTo>
                    <a:pt x="42311" y="15340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32829" y="1284476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17958" y="63450"/>
                  </a:lnTo>
                  <a:lnTo>
                    <a:pt x="28197" y="112127"/>
                  </a:lnTo>
                  <a:lnTo>
                    <a:pt x="37470" y="169314"/>
                  </a:lnTo>
                  <a:lnTo>
                    <a:pt x="40738" y="222653"/>
                  </a:lnTo>
                  <a:lnTo>
                    <a:pt x="41842" y="283190"/>
                  </a:lnTo>
                  <a:lnTo>
                    <a:pt x="42033" y="319825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38073" y="1410818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3753" y="3120"/>
                  </a:lnTo>
                  <a:lnTo>
                    <a:pt x="155907" y="8333"/>
                  </a:lnTo>
                  <a:lnTo>
                    <a:pt x="92927" y="15684"/>
                  </a:lnTo>
                  <a:lnTo>
                    <a:pt x="37766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15525" y="1505575"/>
              <a:ext cx="129608" cy="118550"/>
            </a:xfrm>
            <a:custGeom>
              <a:avLst/>
              <a:gdLst/>
              <a:ahLst/>
              <a:cxnLst/>
              <a:rect l="0" t="0" r="0" b="0"/>
              <a:pathLst>
                <a:path w="129608" h="118550">
                  <a:moveTo>
                    <a:pt x="96288" y="0"/>
                  </a:moveTo>
                  <a:lnTo>
                    <a:pt x="36347" y="19128"/>
                  </a:lnTo>
                  <a:lnTo>
                    <a:pt x="18565" y="30338"/>
                  </a:lnTo>
                  <a:lnTo>
                    <a:pt x="5983" y="46239"/>
                  </a:lnTo>
                  <a:lnTo>
                    <a:pt x="990" y="55392"/>
                  </a:lnTo>
                  <a:lnTo>
                    <a:pt x="0" y="65004"/>
                  </a:lnTo>
                  <a:lnTo>
                    <a:pt x="5141" y="85042"/>
                  </a:lnTo>
                  <a:lnTo>
                    <a:pt x="18344" y="99408"/>
                  </a:lnTo>
                  <a:lnTo>
                    <a:pt x="55415" y="118162"/>
                  </a:lnTo>
                  <a:lnTo>
                    <a:pt x="65530" y="118549"/>
                  </a:lnTo>
                  <a:lnTo>
                    <a:pt x="86127" y="112740"/>
                  </a:lnTo>
                  <a:lnTo>
                    <a:pt x="111865" y="96315"/>
                  </a:lnTo>
                  <a:lnTo>
                    <a:pt x="123878" y="80241"/>
                  </a:lnTo>
                  <a:lnTo>
                    <a:pt x="128719" y="71042"/>
                  </a:lnTo>
                  <a:lnTo>
                    <a:pt x="129607" y="62569"/>
                  </a:lnTo>
                  <a:lnTo>
                    <a:pt x="124355" y="46915"/>
                  </a:lnTo>
                  <a:lnTo>
                    <a:pt x="9628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50189" y="1368704"/>
              <a:ext cx="9065" cy="273742"/>
            </a:xfrm>
            <a:custGeom>
              <a:avLst/>
              <a:gdLst/>
              <a:ahLst/>
              <a:cxnLst/>
              <a:rect l="0" t="0" r="0" b="0"/>
              <a:pathLst>
                <a:path w="9065" h="273742">
                  <a:moveTo>
                    <a:pt x="9064" y="0"/>
                  </a:moveTo>
                  <a:lnTo>
                    <a:pt x="5945" y="59358"/>
                  </a:lnTo>
                  <a:lnTo>
                    <a:pt x="0" y="115711"/>
                  </a:lnTo>
                  <a:lnTo>
                    <a:pt x="4558" y="165956"/>
                  </a:lnTo>
                  <a:lnTo>
                    <a:pt x="8175" y="225761"/>
                  </a:lnTo>
                  <a:lnTo>
                    <a:pt x="906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22383" y="1473989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66954" y="0"/>
                  </a:lnTo>
                  <a:lnTo>
                    <a:pt x="112008" y="0"/>
                  </a:lnTo>
                  <a:lnTo>
                    <a:pt x="5040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64538" y="1358176"/>
              <a:ext cx="285055" cy="305327"/>
            </a:xfrm>
            <a:custGeom>
              <a:avLst/>
              <a:gdLst/>
              <a:ahLst/>
              <a:cxnLst/>
              <a:rect l="0" t="0" r="0" b="0"/>
              <a:pathLst>
                <a:path w="285055" h="305327">
                  <a:moveTo>
                    <a:pt x="0" y="0"/>
                  </a:moveTo>
                  <a:lnTo>
                    <a:pt x="9066" y="58616"/>
                  </a:lnTo>
                  <a:lnTo>
                    <a:pt x="18645" y="121196"/>
                  </a:lnTo>
                  <a:lnTo>
                    <a:pt x="27232" y="171350"/>
                  </a:lnTo>
                  <a:lnTo>
                    <a:pt x="30726" y="230812"/>
                  </a:lnTo>
                  <a:lnTo>
                    <a:pt x="31013" y="245122"/>
                  </a:lnTo>
                  <a:lnTo>
                    <a:pt x="32374" y="249982"/>
                  </a:lnTo>
                  <a:lnTo>
                    <a:pt x="34451" y="248543"/>
                  </a:lnTo>
                  <a:lnTo>
                    <a:pt x="37006" y="242904"/>
                  </a:lnTo>
                  <a:lnTo>
                    <a:pt x="43445" y="202572"/>
                  </a:lnTo>
                  <a:lnTo>
                    <a:pt x="52845" y="185178"/>
                  </a:lnTo>
                  <a:lnTo>
                    <a:pt x="60966" y="180774"/>
                  </a:lnTo>
                  <a:lnTo>
                    <a:pt x="82469" y="179000"/>
                  </a:lnTo>
                  <a:lnTo>
                    <a:pt x="101383" y="185230"/>
                  </a:lnTo>
                  <a:lnTo>
                    <a:pt x="109703" y="190167"/>
                  </a:lnTo>
                  <a:lnTo>
                    <a:pt x="122067" y="205011"/>
                  </a:lnTo>
                  <a:lnTo>
                    <a:pt x="147024" y="263649"/>
                  </a:lnTo>
                  <a:lnTo>
                    <a:pt x="150659" y="274032"/>
                  </a:lnTo>
                  <a:lnTo>
                    <a:pt x="154251" y="277444"/>
                  </a:lnTo>
                  <a:lnTo>
                    <a:pt x="157817" y="276210"/>
                  </a:lnTo>
                  <a:lnTo>
                    <a:pt x="202731" y="225600"/>
                  </a:lnTo>
                  <a:lnTo>
                    <a:pt x="263449" y="197235"/>
                  </a:lnTo>
                  <a:lnTo>
                    <a:pt x="278135" y="183586"/>
                  </a:lnTo>
                  <a:lnTo>
                    <a:pt x="283690" y="175033"/>
                  </a:lnTo>
                  <a:lnTo>
                    <a:pt x="285054" y="165822"/>
                  </a:lnTo>
                  <a:lnTo>
                    <a:pt x="280329" y="146228"/>
                  </a:lnTo>
                  <a:lnTo>
                    <a:pt x="267310" y="132061"/>
                  </a:lnTo>
                  <a:lnTo>
                    <a:pt x="258926" y="126645"/>
                  </a:lnTo>
                  <a:lnTo>
                    <a:pt x="237131" y="123747"/>
                  </a:lnTo>
                  <a:lnTo>
                    <a:pt x="214186" y="127528"/>
                  </a:lnTo>
                  <a:lnTo>
                    <a:pt x="188115" y="142811"/>
                  </a:lnTo>
                  <a:lnTo>
                    <a:pt x="172905" y="155498"/>
                  </a:lnTo>
                  <a:lnTo>
                    <a:pt x="164584" y="175175"/>
                  </a:lnTo>
                  <a:lnTo>
                    <a:pt x="162056" y="199518"/>
                  </a:lnTo>
                  <a:lnTo>
                    <a:pt x="164832" y="225935"/>
                  </a:lnTo>
                  <a:lnTo>
                    <a:pt x="173085" y="247035"/>
                  </a:lnTo>
                  <a:lnTo>
                    <a:pt x="197447" y="279644"/>
                  </a:lnTo>
                  <a:lnTo>
                    <a:pt x="223450" y="295897"/>
                  </a:lnTo>
                  <a:lnTo>
                    <a:pt x="28427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96541" y="1505575"/>
              <a:ext cx="149443" cy="174187"/>
            </a:xfrm>
            <a:custGeom>
              <a:avLst/>
              <a:gdLst/>
              <a:ahLst/>
              <a:cxnLst/>
              <a:rect l="0" t="0" r="0" b="0"/>
              <a:pathLst>
                <a:path w="149443" h="174187">
                  <a:moveTo>
                    <a:pt x="120765" y="21057"/>
                  </a:moveTo>
                  <a:lnTo>
                    <a:pt x="103997" y="9878"/>
                  </a:lnTo>
                  <a:lnTo>
                    <a:pt x="83286" y="7510"/>
                  </a:lnTo>
                  <a:lnTo>
                    <a:pt x="59654" y="11526"/>
                  </a:lnTo>
                  <a:lnTo>
                    <a:pt x="37452" y="21110"/>
                  </a:lnTo>
                  <a:lnTo>
                    <a:pt x="10812" y="45249"/>
                  </a:lnTo>
                  <a:lnTo>
                    <a:pt x="1707" y="70803"/>
                  </a:lnTo>
                  <a:lnTo>
                    <a:pt x="0" y="100488"/>
                  </a:lnTo>
                  <a:lnTo>
                    <a:pt x="7040" y="129279"/>
                  </a:lnTo>
                  <a:lnTo>
                    <a:pt x="21087" y="151434"/>
                  </a:lnTo>
                  <a:lnTo>
                    <a:pt x="29747" y="160617"/>
                  </a:lnTo>
                  <a:lnTo>
                    <a:pt x="51846" y="170821"/>
                  </a:lnTo>
                  <a:lnTo>
                    <a:pt x="76096" y="174186"/>
                  </a:lnTo>
                  <a:lnTo>
                    <a:pt x="98572" y="171782"/>
                  </a:lnTo>
                  <a:lnTo>
                    <a:pt x="117141" y="160576"/>
                  </a:lnTo>
                  <a:lnTo>
                    <a:pt x="132022" y="143896"/>
                  </a:lnTo>
                  <a:lnTo>
                    <a:pt x="142535" y="124785"/>
                  </a:lnTo>
                  <a:lnTo>
                    <a:pt x="149442" y="88706"/>
                  </a:lnTo>
                  <a:lnTo>
                    <a:pt x="144818" y="65161"/>
                  </a:lnTo>
                  <a:lnTo>
                    <a:pt x="129061" y="35294"/>
                  </a:lnTo>
                  <a:lnTo>
                    <a:pt x="997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12495" y="1273948"/>
              <a:ext cx="20625" cy="400084"/>
            </a:xfrm>
            <a:custGeom>
              <a:avLst/>
              <a:gdLst/>
              <a:ahLst/>
              <a:cxnLst/>
              <a:rect l="0" t="0" r="0" b="0"/>
              <a:pathLst>
                <a:path w="20625" h="400084">
                  <a:moveTo>
                    <a:pt x="10096" y="0"/>
                  </a:moveTo>
                  <a:lnTo>
                    <a:pt x="1030" y="58617"/>
                  </a:lnTo>
                  <a:lnTo>
                    <a:pt x="0" y="104585"/>
                  </a:lnTo>
                  <a:lnTo>
                    <a:pt x="5284" y="160840"/>
                  </a:lnTo>
                  <a:lnTo>
                    <a:pt x="8670" y="221961"/>
                  </a:lnTo>
                  <a:lnTo>
                    <a:pt x="9674" y="278936"/>
                  </a:lnTo>
                  <a:lnTo>
                    <a:pt x="17248" y="342184"/>
                  </a:lnTo>
                  <a:lnTo>
                    <a:pt x="2062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96249" y="1463461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10528"/>
                  </a:moveTo>
                  <a:lnTo>
                    <a:pt x="229590" y="4462"/>
                  </a:lnTo>
                  <a:lnTo>
                    <a:pt x="177889" y="8983"/>
                  </a:lnTo>
                  <a:lnTo>
                    <a:pt x="122615" y="4634"/>
                  </a:lnTo>
                  <a:lnTo>
                    <a:pt x="66638" y="915"/>
                  </a:lnTo>
                  <a:lnTo>
                    <a:pt x="19878" y="1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54728" y="1231834"/>
              <a:ext cx="319182" cy="442198"/>
            </a:xfrm>
            <a:custGeom>
              <a:avLst/>
              <a:gdLst/>
              <a:ahLst/>
              <a:cxnLst/>
              <a:rect l="0" t="0" r="0" b="0"/>
              <a:pathLst>
                <a:path w="319182" h="442198">
                  <a:moveTo>
                    <a:pt x="15261" y="0"/>
                  </a:moveTo>
                  <a:lnTo>
                    <a:pt x="6196" y="58617"/>
                  </a:lnTo>
                  <a:lnTo>
                    <a:pt x="12258" y="121196"/>
                  </a:lnTo>
                  <a:lnTo>
                    <a:pt x="14372" y="172520"/>
                  </a:lnTo>
                  <a:lnTo>
                    <a:pt x="14998" y="224772"/>
                  </a:lnTo>
                  <a:lnTo>
                    <a:pt x="16353" y="274959"/>
                  </a:lnTo>
                  <a:lnTo>
                    <a:pt x="23579" y="327664"/>
                  </a:lnTo>
                  <a:lnTo>
                    <a:pt x="25353" y="382788"/>
                  </a:lnTo>
                  <a:lnTo>
                    <a:pt x="19356" y="404485"/>
                  </a:lnTo>
                  <a:lnTo>
                    <a:pt x="14482" y="413546"/>
                  </a:lnTo>
                  <a:lnTo>
                    <a:pt x="11232" y="413738"/>
                  </a:lnTo>
                  <a:lnTo>
                    <a:pt x="0" y="367985"/>
                  </a:lnTo>
                  <a:lnTo>
                    <a:pt x="3754" y="311811"/>
                  </a:lnTo>
                  <a:lnTo>
                    <a:pt x="13672" y="276832"/>
                  </a:lnTo>
                  <a:lnTo>
                    <a:pt x="24693" y="259127"/>
                  </a:lnTo>
                  <a:lnTo>
                    <a:pt x="32077" y="254639"/>
                  </a:lnTo>
                  <a:lnTo>
                    <a:pt x="49641" y="252773"/>
                  </a:lnTo>
                  <a:lnTo>
                    <a:pt x="66026" y="258962"/>
                  </a:lnTo>
                  <a:lnTo>
                    <a:pt x="95609" y="282000"/>
                  </a:lnTo>
                  <a:lnTo>
                    <a:pt x="131026" y="330590"/>
                  </a:lnTo>
                  <a:lnTo>
                    <a:pt x="153552" y="377777"/>
                  </a:lnTo>
                  <a:lnTo>
                    <a:pt x="162031" y="419940"/>
                  </a:lnTo>
                  <a:lnTo>
                    <a:pt x="164580" y="418000"/>
                  </a:lnTo>
                  <a:lnTo>
                    <a:pt x="182667" y="386854"/>
                  </a:lnTo>
                  <a:lnTo>
                    <a:pt x="207583" y="362758"/>
                  </a:lnTo>
                  <a:lnTo>
                    <a:pt x="266120" y="334885"/>
                  </a:lnTo>
                  <a:lnTo>
                    <a:pt x="309699" y="308435"/>
                  </a:lnTo>
                  <a:lnTo>
                    <a:pt x="315669" y="300380"/>
                  </a:lnTo>
                  <a:lnTo>
                    <a:pt x="318478" y="291500"/>
                  </a:lnTo>
                  <a:lnTo>
                    <a:pt x="319181" y="282071"/>
                  </a:lnTo>
                  <a:lnTo>
                    <a:pt x="316141" y="273445"/>
                  </a:lnTo>
                  <a:lnTo>
                    <a:pt x="303403" y="257621"/>
                  </a:lnTo>
                  <a:lnTo>
                    <a:pt x="282924" y="249029"/>
                  </a:lnTo>
                  <a:lnTo>
                    <a:pt x="226060" y="243513"/>
                  </a:lnTo>
                  <a:lnTo>
                    <a:pt x="186904" y="248147"/>
                  </a:lnTo>
                  <a:lnTo>
                    <a:pt x="153076" y="262518"/>
                  </a:lnTo>
                  <a:lnTo>
                    <a:pt x="145743" y="270938"/>
                  </a:lnTo>
                  <a:lnTo>
                    <a:pt x="137594" y="292772"/>
                  </a:lnTo>
                  <a:lnTo>
                    <a:pt x="140212" y="318074"/>
                  </a:lnTo>
                  <a:lnTo>
                    <a:pt x="149174" y="342577"/>
                  </a:lnTo>
                  <a:lnTo>
                    <a:pt x="186332" y="390531"/>
                  </a:lnTo>
                  <a:lnTo>
                    <a:pt x="233584" y="427753"/>
                  </a:lnTo>
                  <a:lnTo>
                    <a:pt x="257417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73060" y="1513650"/>
              <a:ext cx="139127" cy="143199"/>
            </a:xfrm>
            <a:custGeom>
              <a:avLst/>
              <a:gdLst/>
              <a:ahLst/>
              <a:cxnLst/>
              <a:rect l="0" t="0" r="0" b="0"/>
              <a:pathLst>
                <a:path w="139127" h="143199">
                  <a:moveTo>
                    <a:pt x="23313" y="65624"/>
                  </a:moveTo>
                  <a:lnTo>
                    <a:pt x="42442" y="119499"/>
                  </a:lnTo>
                  <a:lnTo>
                    <a:pt x="55237" y="143198"/>
                  </a:lnTo>
                  <a:lnTo>
                    <a:pt x="15622" y="85600"/>
                  </a:lnTo>
                  <a:lnTo>
                    <a:pt x="627" y="54775"/>
                  </a:lnTo>
                  <a:lnTo>
                    <a:pt x="0" y="44354"/>
                  </a:lnTo>
                  <a:lnTo>
                    <a:pt x="5543" y="23415"/>
                  </a:lnTo>
                  <a:lnTo>
                    <a:pt x="12636" y="15258"/>
                  </a:lnTo>
                  <a:lnTo>
                    <a:pt x="32996" y="3075"/>
                  </a:lnTo>
                  <a:lnTo>
                    <a:pt x="60761" y="0"/>
                  </a:lnTo>
                  <a:lnTo>
                    <a:pt x="103039" y="1726"/>
                  </a:lnTo>
                  <a:lnTo>
                    <a:pt x="139126" y="2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254342" y="1495046"/>
              <a:ext cx="144528" cy="176053"/>
            </a:xfrm>
            <a:custGeom>
              <a:avLst/>
              <a:gdLst/>
              <a:ahLst/>
              <a:cxnLst/>
              <a:rect l="0" t="0" r="0" b="0"/>
              <a:pathLst>
                <a:path w="144528" h="176053">
                  <a:moveTo>
                    <a:pt x="126342" y="0"/>
                  </a:moveTo>
                  <a:lnTo>
                    <a:pt x="83650" y="3120"/>
                  </a:lnTo>
                  <a:lnTo>
                    <a:pt x="31509" y="19128"/>
                  </a:lnTo>
                  <a:lnTo>
                    <a:pt x="10495" y="30338"/>
                  </a:lnTo>
                  <a:lnTo>
                    <a:pt x="4656" y="37773"/>
                  </a:lnTo>
                  <a:lnTo>
                    <a:pt x="1935" y="46239"/>
                  </a:lnTo>
                  <a:lnTo>
                    <a:pt x="1290" y="55393"/>
                  </a:lnTo>
                  <a:lnTo>
                    <a:pt x="6812" y="71802"/>
                  </a:lnTo>
                  <a:lnTo>
                    <a:pt x="11561" y="79454"/>
                  </a:lnTo>
                  <a:lnTo>
                    <a:pt x="29315" y="91075"/>
                  </a:lnTo>
                  <a:lnTo>
                    <a:pt x="91164" y="111819"/>
                  </a:lnTo>
                  <a:lnTo>
                    <a:pt x="124107" y="123859"/>
                  </a:lnTo>
                  <a:lnTo>
                    <a:pt x="141337" y="135377"/>
                  </a:lnTo>
                  <a:lnTo>
                    <a:pt x="144527" y="141724"/>
                  </a:lnTo>
                  <a:lnTo>
                    <a:pt x="144315" y="148295"/>
                  </a:lnTo>
                  <a:lnTo>
                    <a:pt x="141833" y="155015"/>
                  </a:lnTo>
                  <a:lnTo>
                    <a:pt x="126598" y="165602"/>
                  </a:lnTo>
                  <a:lnTo>
                    <a:pt x="104229" y="173037"/>
                  </a:lnTo>
                  <a:lnTo>
                    <a:pt x="66498" y="176052"/>
                  </a:lnTo>
                  <a:lnTo>
                    <a:pt x="24834" y="17030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12269" y="1579274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33327" y="14950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10257" y="1346171"/>
              <a:ext cx="386324" cy="401560"/>
            </a:xfrm>
            <a:custGeom>
              <a:avLst/>
              <a:gdLst/>
              <a:ahLst/>
              <a:cxnLst/>
              <a:rect l="0" t="0" r="0" b="0"/>
              <a:pathLst>
                <a:path w="386324" h="401560">
                  <a:moveTo>
                    <a:pt x="80996" y="264689"/>
                  </a:moveTo>
                  <a:lnTo>
                    <a:pt x="92175" y="253510"/>
                  </a:lnTo>
                  <a:lnTo>
                    <a:pt x="94298" y="246708"/>
                  </a:lnTo>
                  <a:lnTo>
                    <a:pt x="93537" y="229791"/>
                  </a:lnTo>
                  <a:lnTo>
                    <a:pt x="80943" y="200536"/>
                  </a:lnTo>
                  <a:lnTo>
                    <a:pt x="73942" y="195014"/>
                  </a:lnTo>
                  <a:lnTo>
                    <a:pt x="65765" y="192503"/>
                  </a:lnTo>
                  <a:lnTo>
                    <a:pt x="56804" y="191998"/>
                  </a:lnTo>
                  <a:lnTo>
                    <a:pt x="37489" y="197677"/>
                  </a:lnTo>
                  <a:lnTo>
                    <a:pt x="27425" y="202467"/>
                  </a:lnTo>
                  <a:lnTo>
                    <a:pt x="13124" y="220267"/>
                  </a:lnTo>
                  <a:lnTo>
                    <a:pt x="4038" y="243776"/>
                  </a:lnTo>
                  <a:lnTo>
                    <a:pt x="0" y="269822"/>
                  </a:lnTo>
                  <a:lnTo>
                    <a:pt x="4444" y="293876"/>
                  </a:lnTo>
                  <a:lnTo>
                    <a:pt x="20100" y="324030"/>
                  </a:lnTo>
                  <a:lnTo>
                    <a:pt x="26361" y="332325"/>
                  </a:lnTo>
                  <a:lnTo>
                    <a:pt x="35214" y="336686"/>
                  </a:lnTo>
                  <a:lnTo>
                    <a:pt x="57529" y="338412"/>
                  </a:lnTo>
                  <a:lnTo>
                    <a:pt x="67691" y="334894"/>
                  </a:lnTo>
                  <a:lnTo>
                    <a:pt x="85222" y="321627"/>
                  </a:lnTo>
                  <a:lnTo>
                    <a:pt x="108245" y="283249"/>
                  </a:lnTo>
                  <a:lnTo>
                    <a:pt x="121344" y="220218"/>
                  </a:lnTo>
                  <a:lnTo>
                    <a:pt x="128307" y="180542"/>
                  </a:lnTo>
                  <a:lnTo>
                    <a:pt x="125170" y="131612"/>
                  </a:lnTo>
                  <a:lnTo>
                    <a:pt x="123721" y="75520"/>
                  </a:lnTo>
                  <a:lnTo>
                    <a:pt x="120112" y="16579"/>
                  </a:lnTo>
                  <a:lnTo>
                    <a:pt x="117602" y="4526"/>
                  </a:lnTo>
                  <a:lnTo>
                    <a:pt x="114759" y="0"/>
                  </a:lnTo>
                  <a:lnTo>
                    <a:pt x="111694" y="492"/>
                  </a:lnTo>
                  <a:lnTo>
                    <a:pt x="108481" y="4329"/>
                  </a:lnTo>
                  <a:lnTo>
                    <a:pt x="108030" y="24191"/>
                  </a:lnTo>
                  <a:lnTo>
                    <a:pt x="111683" y="79013"/>
                  </a:lnTo>
                  <a:lnTo>
                    <a:pt x="113574" y="140968"/>
                  </a:lnTo>
                  <a:lnTo>
                    <a:pt x="120881" y="195666"/>
                  </a:lnTo>
                  <a:lnTo>
                    <a:pt x="128259" y="250925"/>
                  </a:lnTo>
                  <a:lnTo>
                    <a:pt x="137634" y="284787"/>
                  </a:lnTo>
                  <a:lnTo>
                    <a:pt x="143321" y="289786"/>
                  </a:lnTo>
                  <a:lnTo>
                    <a:pt x="150623" y="290779"/>
                  </a:lnTo>
                  <a:lnTo>
                    <a:pt x="166924" y="285643"/>
                  </a:lnTo>
                  <a:lnTo>
                    <a:pt x="230405" y="241924"/>
                  </a:lnTo>
                  <a:lnTo>
                    <a:pt x="273247" y="227610"/>
                  </a:lnTo>
                  <a:lnTo>
                    <a:pt x="332488" y="223569"/>
                  </a:lnTo>
                  <a:lnTo>
                    <a:pt x="358887" y="220677"/>
                  </a:lnTo>
                  <a:lnTo>
                    <a:pt x="378419" y="211593"/>
                  </a:lnTo>
                  <a:lnTo>
                    <a:pt x="383393" y="204725"/>
                  </a:lnTo>
                  <a:lnTo>
                    <a:pt x="385540" y="196637"/>
                  </a:lnTo>
                  <a:lnTo>
                    <a:pt x="385801" y="187735"/>
                  </a:lnTo>
                  <a:lnTo>
                    <a:pt x="382466" y="180631"/>
                  </a:lnTo>
                  <a:lnTo>
                    <a:pt x="369401" y="169618"/>
                  </a:lnTo>
                  <a:lnTo>
                    <a:pt x="336726" y="162430"/>
                  </a:lnTo>
                  <a:lnTo>
                    <a:pt x="302998" y="165890"/>
                  </a:lnTo>
                  <a:lnTo>
                    <a:pt x="265187" y="179913"/>
                  </a:lnTo>
                  <a:lnTo>
                    <a:pt x="235527" y="204475"/>
                  </a:lnTo>
                  <a:lnTo>
                    <a:pt x="230811" y="215188"/>
                  </a:lnTo>
                  <a:lnTo>
                    <a:pt x="228689" y="239569"/>
                  </a:lnTo>
                  <a:lnTo>
                    <a:pt x="238029" y="292179"/>
                  </a:lnTo>
                  <a:lnTo>
                    <a:pt x="267807" y="348377"/>
                  </a:lnTo>
                  <a:lnTo>
                    <a:pt x="293885" y="374753"/>
                  </a:lnTo>
                  <a:lnTo>
                    <a:pt x="329429" y="391797"/>
                  </a:lnTo>
                  <a:lnTo>
                    <a:pt x="386323" y="401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053057" y="2663709"/>
            <a:ext cx="3927270" cy="768582"/>
            <a:chOff x="2053057" y="2663709"/>
            <a:chExt cx="3927270" cy="768582"/>
          </a:xfrm>
        </p:grpSpPr>
        <p:sp>
          <p:nvSpPr>
            <p:cNvPr id="72" name="Freeform 71"/>
            <p:cNvSpPr/>
            <p:nvPr/>
          </p:nvSpPr>
          <p:spPr>
            <a:xfrm>
              <a:off x="2284683" y="2958507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7410" y="42692"/>
                  </a:lnTo>
                  <a:lnTo>
                    <a:pt x="976" y="104408"/>
                  </a:lnTo>
                  <a:lnTo>
                    <a:pt x="193" y="166550"/>
                  </a:lnTo>
                  <a:lnTo>
                    <a:pt x="58" y="20376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74114" y="2874279"/>
              <a:ext cx="452726" cy="126343"/>
            </a:xfrm>
            <a:custGeom>
              <a:avLst/>
              <a:gdLst/>
              <a:ahLst/>
              <a:cxnLst/>
              <a:rect l="0" t="0" r="0" b="0"/>
              <a:pathLst>
                <a:path w="452726" h="126343">
                  <a:moveTo>
                    <a:pt x="452725" y="0"/>
                  </a:moveTo>
                  <a:lnTo>
                    <a:pt x="419103" y="2340"/>
                  </a:lnTo>
                  <a:lnTo>
                    <a:pt x="361162" y="19786"/>
                  </a:lnTo>
                  <a:lnTo>
                    <a:pt x="299588" y="34844"/>
                  </a:lnTo>
                  <a:lnTo>
                    <a:pt x="239666" y="52610"/>
                  </a:lnTo>
                  <a:lnTo>
                    <a:pt x="185512" y="66674"/>
                  </a:lnTo>
                  <a:lnTo>
                    <a:pt x="124082" y="84228"/>
                  </a:lnTo>
                  <a:lnTo>
                    <a:pt x="69743" y="103856"/>
                  </a:lnTo>
                  <a:lnTo>
                    <a:pt x="12419" y="12257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53057" y="3126963"/>
              <a:ext cx="336913" cy="73701"/>
            </a:xfrm>
            <a:custGeom>
              <a:avLst/>
              <a:gdLst/>
              <a:ahLst/>
              <a:cxnLst/>
              <a:rect l="0" t="0" r="0" b="0"/>
              <a:pathLst>
                <a:path w="336913" h="73701">
                  <a:moveTo>
                    <a:pt x="336912" y="0"/>
                  </a:moveTo>
                  <a:lnTo>
                    <a:pt x="281771" y="14654"/>
                  </a:lnTo>
                  <a:lnTo>
                    <a:pt x="227767" y="24749"/>
                  </a:lnTo>
                  <a:lnTo>
                    <a:pt x="167312" y="35149"/>
                  </a:lnTo>
                  <a:lnTo>
                    <a:pt x="105708" y="49144"/>
                  </a:lnTo>
                  <a:lnTo>
                    <a:pt x="53158" y="5966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437116" y="2977318"/>
              <a:ext cx="163423" cy="159262"/>
            </a:xfrm>
            <a:custGeom>
              <a:avLst/>
              <a:gdLst/>
              <a:ahLst/>
              <a:cxnLst/>
              <a:rect l="0" t="0" r="0" b="0"/>
              <a:pathLst>
                <a:path w="163423" h="159262">
                  <a:moveTo>
                    <a:pt x="16023" y="54889"/>
                  </a:moveTo>
                  <a:lnTo>
                    <a:pt x="23259" y="82445"/>
                  </a:lnTo>
                  <a:lnTo>
                    <a:pt x="25901" y="138668"/>
                  </a:lnTo>
                  <a:lnTo>
                    <a:pt x="26118" y="152855"/>
                  </a:lnTo>
                  <a:lnTo>
                    <a:pt x="23923" y="158804"/>
                  </a:lnTo>
                  <a:lnTo>
                    <a:pt x="20120" y="159261"/>
                  </a:lnTo>
                  <a:lnTo>
                    <a:pt x="15245" y="156056"/>
                  </a:lnTo>
                  <a:lnTo>
                    <a:pt x="9828" y="140016"/>
                  </a:lnTo>
                  <a:lnTo>
                    <a:pt x="0" y="85423"/>
                  </a:lnTo>
                  <a:lnTo>
                    <a:pt x="10129" y="24782"/>
                  </a:lnTo>
                  <a:lnTo>
                    <a:pt x="15604" y="16101"/>
                  </a:lnTo>
                  <a:lnTo>
                    <a:pt x="31045" y="3334"/>
                  </a:lnTo>
                  <a:lnTo>
                    <a:pt x="52725" y="0"/>
                  </a:lnTo>
                  <a:lnTo>
                    <a:pt x="65058" y="749"/>
                  </a:lnTo>
                  <a:lnTo>
                    <a:pt x="85000" y="10939"/>
                  </a:lnTo>
                  <a:lnTo>
                    <a:pt x="123026" y="48798"/>
                  </a:lnTo>
                  <a:lnTo>
                    <a:pt x="148919" y="106751"/>
                  </a:lnTo>
                  <a:lnTo>
                    <a:pt x="163422" y="139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32124" y="2937450"/>
              <a:ext cx="115814" cy="171312"/>
            </a:xfrm>
            <a:custGeom>
              <a:avLst/>
              <a:gdLst/>
              <a:ahLst/>
              <a:cxnLst/>
              <a:rect l="0" t="0" r="0" b="0"/>
              <a:pathLst>
                <a:path w="115814" h="171312">
                  <a:moveTo>
                    <a:pt x="0" y="31586"/>
                  </a:moveTo>
                  <a:lnTo>
                    <a:pt x="19128" y="84291"/>
                  </a:lnTo>
                  <a:lnTo>
                    <a:pt x="40000" y="121372"/>
                  </a:lnTo>
                  <a:lnTo>
                    <a:pt x="61323" y="167475"/>
                  </a:lnTo>
                  <a:lnTo>
                    <a:pt x="67789" y="171311"/>
                  </a:lnTo>
                  <a:lnTo>
                    <a:pt x="74438" y="170359"/>
                  </a:lnTo>
                  <a:lnTo>
                    <a:pt x="81211" y="166216"/>
                  </a:lnTo>
                  <a:lnTo>
                    <a:pt x="85726" y="158774"/>
                  </a:lnTo>
                  <a:lnTo>
                    <a:pt x="96092" y="110088"/>
                  </a:lnTo>
                  <a:lnTo>
                    <a:pt x="103469" y="5008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03166" y="2922431"/>
              <a:ext cx="124380" cy="194005"/>
            </a:xfrm>
            <a:custGeom>
              <a:avLst/>
              <a:gdLst/>
              <a:ahLst/>
              <a:cxnLst/>
              <a:rect l="0" t="0" r="0" b="0"/>
              <a:pathLst>
                <a:path w="124380" h="194005">
                  <a:moveTo>
                    <a:pt x="7942" y="99247"/>
                  </a:moveTo>
                  <a:lnTo>
                    <a:pt x="19121" y="110426"/>
                  </a:lnTo>
                  <a:lnTo>
                    <a:pt x="25923" y="112549"/>
                  </a:lnTo>
                  <a:lnTo>
                    <a:pt x="52264" y="109948"/>
                  </a:lnTo>
                  <a:lnTo>
                    <a:pt x="81126" y="100598"/>
                  </a:lnTo>
                  <a:lnTo>
                    <a:pt x="119716" y="70425"/>
                  </a:lnTo>
                  <a:lnTo>
                    <a:pt x="123403" y="62485"/>
                  </a:lnTo>
                  <a:lnTo>
                    <a:pt x="124379" y="44304"/>
                  </a:lnTo>
                  <a:lnTo>
                    <a:pt x="112762" y="14338"/>
                  </a:lnTo>
                  <a:lnTo>
                    <a:pt x="104728" y="7546"/>
                  </a:lnTo>
                  <a:lnTo>
                    <a:pt x="83324" y="0"/>
                  </a:lnTo>
                  <a:lnTo>
                    <a:pt x="58213" y="2885"/>
                  </a:lnTo>
                  <a:lnTo>
                    <a:pt x="44965" y="6930"/>
                  </a:lnTo>
                  <a:lnTo>
                    <a:pt x="27127" y="20783"/>
                  </a:lnTo>
                  <a:lnTo>
                    <a:pt x="10507" y="48313"/>
                  </a:lnTo>
                  <a:lnTo>
                    <a:pt x="3233" y="70761"/>
                  </a:lnTo>
                  <a:lnTo>
                    <a:pt x="0" y="100235"/>
                  </a:lnTo>
                  <a:lnTo>
                    <a:pt x="4802" y="126592"/>
                  </a:lnTo>
                  <a:lnTo>
                    <a:pt x="20660" y="158042"/>
                  </a:lnTo>
                  <a:lnTo>
                    <a:pt x="34652" y="173342"/>
                  </a:lnTo>
                  <a:lnTo>
                    <a:pt x="61090" y="187362"/>
                  </a:lnTo>
                  <a:lnTo>
                    <a:pt x="92170" y="194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90093" y="2916393"/>
              <a:ext cx="136871" cy="180264"/>
            </a:xfrm>
            <a:custGeom>
              <a:avLst/>
              <a:gdLst/>
              <a:ahLst/>
              <a:cxnLst/>
              <a:rect l="0" t="0" r="0" b="0"/>
              <a:pathLst>
                <a:path w="136871" h="180264">
                  <a:moveTo>
                    <a:pt x="0" y="73700"/>
                  </a:moveTo>
                  <a:lnTo>
                    <a:pt x="19128" y="127575"/>
                  </a:lnTo>
                  <a:lnTo>
                    <a:pt x="44214" y="179147"/>
                  </a:lnTo>
                  <a:lnTo>
                    <a:pt x="45854" y="180263"/>
                  </a:lnTo>
                  <a:lnTo>
                    <a:pt x="42572" y="156227"/>
                  </a:lnTo>
                  <a:lnTo>
                    <a:pt x="25468" y="93438"/>
                  </a:lnTo>
                  <a:lnTo>
                    <a:pt x="23017" y="68044"/>
                  </a:lnTo>
                  <a:lnTo>
                    <a:pt x="25873" y="57061"/>
                  </a:lnTo>
                  <a:lnTo>
                    <a:pt x="38405" y="38619"/>
                  </a:lnTo>
                  <a:lnTo>
                    <a:pt x="65192" y="20672"/>
                  </a:lnTo>
                  <a:lnTo>
                    <a:pt x="118174" y="874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00451" y="2884808"/>
              <a:ext cx="151654" cy="196592"/>
            </a:xfrm>
            <a:custGeom>
              <a:avLst/>
              <a:gdLst/>
              <a:ahLst/>
              <a:cxnLst/>
              <a:rect l="0" t="0" r="0" b="0"/>
              <a:pathLst>
                <a:path w="151654" h="196592">
                  <a:moveTo>
                    <a:pt x="105497" y="0"/>
                  </a:moveTo>
                  <a:lnTo>
                    <a:pt x="51622" y="19128"/>
                  </a:lnTo>
                  <a:lnTo>
                    <a:pt x="5639" y="49803"/>
                  </a:lnTo>
                  <a:lnTo>
                    <a:pt x="1490" y="57768"/>
                  </a:lnTo>
                  <a:lnTo>
                    <a:pt x="0" y="75978"/>
                  </a:lnTo>
                  <a:lnTo>
                    <a:pt x="4750" y="83407"/>
                  </a:lnTo>
                  <a:lnTo>
                    <a:pt x="22506" y="94782"/>
                  </a:lnTo>
                  <a:lnTo>
                    <a:pt x="78098" y="112785"/>
                  </a:lnTo>
                  <a:lnTo>
                    <a:pt x="136248" y="138826"/>
                  </a:lnTo>
                  <a:lnTo>
                    <a:pt x="143545" y="146363"/>
                  </a:lnTo>
                  <a:lnTo>
                    <a:pt x="151653" y="167215"/>
                  </a:lnTo>
                  <a:lnTo>
                    <a:pt x="150306" y="175818"/>
                  </a:lnTo>
                  <a:lnTo>
                    <a:pt x="145898" y="182722"/>
                  </a:lnTo>
                  <a:lnTo>
                    <a:pt x="139450" y="188495"/>
                  </a:lnTo>
                  <a:lnTo>
                    <a:pt x="119807" y="194910"/>
                  </a:lnTo>
                  <a:lnTo>
                    <a:pt x="95479" y="196591"/>
                  </a:lnTo>
                  <a:lnTo>
                    <a:pt x="33482" y="185087"/>
                  </a:lnTo>
                  <a:lnTo>
                    <a:pt x="1074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95271" y="2871089"/>
              <a:ext cx="152833" cy="200131"/>
            </a:xfrm>
            <a:custGeom>
              <a:avLst/>
              <a:gdLst/>
              <a:ahLst/>
              <a:cxnLst/>
              <a:rect l="0" t="0" r="0" b="0"/>
              <a:pathLst>
                <a:path w="152833" h="200131">
                  <a:moveTo>
                    <a:pt x="47547" y="129532"/>
                  </a:moveTo>
                  <a:lnTo>
                    <a:pt x="84634" y="94786"/>
                  </a:lnTo>
                  <a:lnTo>
                    <a:pt x="126910" y="68299"/>
                  </a:lnTo>
                  <a:lnTo>
                    <a:pt x="130872" y="60634"/>
                  </a:lnTo>
                  <a:lnTo>
                    <a:pt x="132154" y="42759"/>
                  </a:lnTo>
                  <a:lnTo>
                    <a:pt x="125704" y="26236"/>
                  </a:lnTo>
                  <a:lnTo>
                    <a:pt x="120709" y="18554"/>
                  </a:lnTo>
                  <a:lnTo>
                    <a:pt x="105800" y="6899"/>
                  </a:lnTo>
                  <a:lnTo>
                    <a:pt x="96911" y="2153"/>
                  </a:lnTo>
                  <a:lnTo>
                    <a:pt x="74556" y="0"/>
                  </a:lnTo>
                  <a:lnTo>
                    <a:pt x="51362" y="4112"/>
                  </a:lnTo>
                  <a:lnTo>
                    <a:pt x="33255" y="13739"/>
                  </a:lnTo>
                  <a:lnTo>
                    <a:pt x="9907" y="37901"/>
                  </a:lnTo>
                  <a:lnTo>
                    <a:pt x="1573" y="63461"/>
                  </a:lnTo>
                  <a:lnTo>
                    <a:pt x="0" y="104496"/>
                  </a:lnTo>
                  <a:lnTo>
                    <a:pt x="9949" y="149803"/>
                  </a:lnTo>
                  <a:lnTo>
                    <a:pt x="25358" y="176353"/>
                  </a:lnTo>
                  <a:lnTo>
                    <a:pt x="41195" y="188556"/>
                  </a:lnTo>
                  <a:lnTo>
                    <a:pt x="61102" y="196709"/>
                  </a:lnTo>
                  <a:lnTo>
                    <a:pt x="97447" y="200130"/>
                  </a:lnTo>
                  <a:lnTo>
                    <a:pt x="152832" y="1927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03902" y="2726880"/>
              <a:ext cx="404727" cy="319017"/>
            </a:xfrm>
            <a:custGeom>
              <a:avLst/>
              <a:gdLst/>
              <a:ahLst/>
              <a:cxnLst/>
              <a:rect l="0" t="0" r="0" b="0"/>
              <a:pathLst>
                <a:path w="404727" h="319017">
                  <a:moveTo>
                    <a:pt x="260139" y="42114"/>
                  </a:moveTo>
                  <a:lnTo>
                    <a:pt x="242158" y="26473"/>
                  </a:lnTo>
                  <a:lnTo>
                    <a:pt x="225242" y="18395"/>
                  </a:lnTo>
                  <a:lnTo>
                    <a:pt x="190397" y="12860"/>
                  </a:lnTo>
                  <a:lnTo>
                    <a:pt x="136702" y="19395"/>
                  </a:lnTo>
                  <a:lnTo>
                    <a:pt x="97353" y="29793"/>
                  </a:lnTo>
                  <a:lnTo>
                    <a:pt x="68667" y="48342"/>
                  </a:lnTo>
                  <a:lnTo>
                    <a:pt x="39630" y="76715"/>
                  </a:lnTo>
                  <a:lnTo>
                    <a:pt x="16859" y="114238"/>
                  </a:lnTo>
                  <a:lnTo>
                    <a:pt x="3352" y="154991"/>
                  </a:lnTo>
                  <a:lnTo>
                    <a:pt x="0" y="195532"/>
                  </a:lnTo>
                  <a:lnTo>
                    <a:pt x="7066" y="230291"/>
                  </a:lnTo>
                  <a:lnTo>
                    <a:pt x="17421" y="252091"/>
                  </a:lnTo>
                  <a:lnTo>
                    <a:pt x="41993" y="278505"/>
                  </a:lnTo>
                  <a:lnTo>
                    <a:pt x="97379" y="307221"/>
                  </a:lnTo>
                  <a:lnTo>
                    <a:pt x="141594" y="319016"/>
                  </a:lnTo>
                  <a:lnTo>
                    <a:pt x="192389" y="316142"/>
                  </a:lnTo>
                  <a:lnTo>
                    <a:pt x="249034" y="306711"/>
                  </a:lnTo>
                  <a:lnTo>
                    <a:pt x="311281" y="280038"/>
                  </a:lnTo>
                  <a:lnTo>
                    <a:pt x="357459" y="246909"/>
                  </a:lnTo>
                  <a:lnTo>
                    <a:pt x="381652" y="213799"/>
                  </a:lnTo>
                  <a:lnTo>
                    <a:pt x="398048" y="174352"/>
                  </a:lnTo>
                  <a:lnTo>
                    <a:pt x="404726" y="133029"/>
                  </a:lnTo>
                  <a:lnTo>
                    <a:pt x="400049" y="108257"/>
                  </a:lnTo>
                  <a:lnTo>
                    <a:pt x="377983" y="63758"/>
                  </a:lnTo>
                  <a:lnTo>
                    <a:pt x="357967" y="37349"/>
                  </a:lnTo>
                  <a:lnTo>
                    <a:pt x="326040" y="14706"/>
                  </a:lnTo>
                  <a:lnTo>
                    <a:pt x="28119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34968" y="2880352"/>
              <a:ext cx="119564" cy="364476"/>
            </a:xfrm>
            <a:custGeom>
              <a:avLst/>
              <a:gdLst/>
              <a:ahLst/>
              <a:cxnLst/>
              <a:rect l="0" t="0" r="0" b="0"/>
              <a:pathLst>
                <a:path w="119564" h="364476">
                  <a:moveTo>
                    <a:pt x="8058" y="130798"/>
                  </a:moveTo>
                  <a:lnTo>
                    <a:pt x="22529" y="164420"/>
                  </a:lnTo>
                  <a:lnTo>
                    <a:pt x="30933" y="219241"/>
                  </a:lnTo>
                  <a:lnTo>
                    <a:pt x="43512" y="280459"/>
                  </a:lnTo>
                  <a:lnTo>
                    <a:pt x="50026" y="336442"/>
                  </a:lnTo>
                  <a:lnTo>
                    <a:pt x="55176" y="360236"/>
                  </a:lnTo>
                  <a:lnTo>
                    <a:pt x="54678" y="364475"/>
                  </a:lnTo>
                  <a:lnTo>
                    <a:pt x="52006" y="363792"/>
                  </a:lnTo>
                  <a:lnTo>
                    <a:pt x="47885" y="359826"/>
                  </a:lnTo>
                  <a:lnTo>
                    <a:pt x="29275" y="298796"/>
                  </a:lnTo>
                  <a:lnTo>
                    <a:pt x="20698" y="237422"/>
                  </a:lnTo>
                  <a:lnTo>
                    <a:pt x="13622" y="186307"/>
                  </a:lnTo>
                  <a:lnTo>
                    <a:pt x="4117" y="134117"/>
                  </a:lnTo>
                  <a:lnTo>
                    <a:pt x="0" y="72485"/>
                  </a:lnTo>
                  <a:lnTo>
                    <a:pt x="9239" y="18371"/>
                  </a:lnTo>
                  <a:lnTo>
                    <a:pt x="12355" y="6713"/>
                  </a:lnTo>
                  <a:lnTo>
                    <a:pt x="17941" y="1281"/>
                  </a:lnTo>
                  <a:lnTo>
                    <a:pt x="25175" y="0"/>
                  </a:lnTo>
                  <a:lnTo>
                    <a:pt x="62002" y="9165"/>
                  </a:lnTo>
                  <a:lnTo>
                    <a:pt x="79216" y="21757"/>
                  </a:lnTo>
                  <a:lnTo>
                    <a:pt x="109331" y="52847"/>
                  </a:lnTo>
                  <a:lnTo>
                    <a:pt x="117409" y="73536"/>
                  </a:lnTo>
                  <a:lnTo>
                    <a:pt x="119563" y="85604"/>
                  </a:lnTo>
                  <a:lnTo>
                    <a:pt x="117490" y="95989"/>
                  </a:lnTo>
                  <a:lnTo>
                    <a:pt x="105827" y="113768"/>
                  </a:lnTo>
                  <a:lnTo>
                    <a:pt x="85826" y="123229"/>
                  </a:lnTo>
                  <a:lnTo>
                    <a:pt x="29114" y="130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69367" y="2842397"/>
              <a:ext cx="142468" cy="179282"/>
            </a:xfrm>
            <a:custGeom>
              <a:avLst/>
              <a:gdLst/>
              <a:ahLst/>
              <a:cxnLst/>
              <a:rect l="0" t="0" r="0" b="0"/>
              <a:pathLst>
                <a:path w="142468" h="179282">
                  <a:moveTo>
                    <a:pt x="0" y="95053"/>
                  </a:moveTo>
                  <a:lnTo>
                    <a:pt x="54145" y="83601"/>
                  </a:lnTo>
                  <a:lnTo>
                    <a:pt x="113456" y="65686"/>
                  </a:lnTo>
                  <a:lnTo>
                    <a:pt x="130753" y="54315"/>
                  </a:lnTo>
                  <a:lnTo>
                    <a:pt x="136302" y="45668"/>
                  </a:lnTo>
                  <a:lnTo>
                    <a:pt x="142467" y="23581"/>
                  </a:lnTo>
                  <a:lnTo>
                    <a:pt x="140602" y="14650"/>
                  </a:lnTo>
                  <a:lnTo>
                    <a:pt x="135849" y="7526"/>
                  </a:lnTo>
                  <a:lnTo>
                    <a:pt x="129171" y="1607"/>
                  </a:lnTo>
                  <a:lnTo>
                    <a:pt x="121209" y="0"/>
                  </a:lnTo>
                  <a:lnTo>
                    <a:pt x="103004" y="4455"/>
                  </a:lnTo>
                  <a:lnTo>
                    <a:pt x="71126" y="26378"/>
                  </a:lnTo>
                  <a:lnTo>
                    <a:pt x="56568" y="39574"/>
                  </a:lnTo>
                  <a:lnTo>
                    <a:pt x="40808" y="71336"/>
                  </a:lnTo>
                  <a:lnTo>
                    <a:pt x="34319" y="110383"/>
                  </a:lnTo>
                  <a:lnTo>
                    <a:pt x="39040" y="131502"/>
                  </a:lnTo>
                  <a:lnTo>
                    <a:pt x="61134" y="164124"/>
                  </a:lnTo>
                  <a:lnTo>
                    <a:pt x="80593" y="172545"/>
                  </a:lnTo>
                  <a:lnTo>
                    <a:pt x="115814" y="179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69409" y="2863751"/>
              <a:ext cx="84229" cy="129048"/>
            </a:xfrm>
            <a:custGeom>
              <a:avLst/>
              <a:gdLst/>
              <a:ahLst/>
              <a:cxnLst/>
              <a:rect l="0" t="0" r="0" b="0"/>
              <a:pathLst>
                <a:path w="84229" h="129048">
                  <a:moveTo>
                    <a:pt x="0" y="52642"/>
                  </a:moveTo>
                  <a:lnTo>
                    <a:pt x="19128" y="106517"/>
                  </a:lnTo>
                  <a:lnTo>
                    <a:pt x="31924" y="129047"/>
                  </a:lnTo>
                  <a:lnTo>
                    <a:pt x="17361" y="86981"/>
                  </a:lnTo>
                  <a:lnTo>
                    <a:pt x="18142" y="47869"/>
                  </a:lnTo>
                  <a:lnTo>
                    <a:pt x="26001" y="26734"/>
                  </a:lnTo>
                  <a:lnTo>
                    <a:pt x="31372" y="17823"/>
                  </a:lnTo>
                  <a:lnTo>
                    <a:pt x="39632" y="1188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953299" y="2878941"/>
              <a:ext cx="174080" cy="115015"/>
            </a:xfrm>
            <a:custGeom>
              <a:avLst/>
              <a:gdLst/>
              <a:ahLst/>
              <a:cxnLst/>
              <a:rect l="0" t="0" r="0" b="0"/>
              <a:pathLst>
                <a:path w="174080" h="115015">
                  <a:moveTo>
                    <a:pt x="142493" y="58509"/>
                  </a:moveTo>
                  <a:lnTo>
                    <a:pt x="136904" y="36153"/>
                  </a:lnTo>
                  <a:lnTo>
                    <a:pt x="121682" y="18937"/>
                  </a:lnTo>
                  <a:lnTo>
                    <a:pt x="99319" y="5827"/>
                  </a:lnTo>
                  <a:lnTo>
                    <a:pt x="73782" y="0"/>
                  </a:lnTo>
                  <a:lnTo>
                    <a:pt x="38686" y="2309"/>
                  </a:lnTo>
                  <a:lnTo>
                    <a:pt x="28835" y="8174"/>
                  </a:lnTo>
                  <a:lnTo>
                    <a:pt x="11650" y="27170"/>
                  </a:lnTo>
                  <a:lnTo>
                    <a:pt x="2452" y="51210"/>
                  </a:lnTo>
                  <a:lnTo>
                    <a:pt x="0" y="64171"/>
                  </a:lnTo>
                  <a:lnTo>
                    <a:pt x="3514" y="87932"/>
                  </a:lnTo>
                  <a:lnTo>
                    <a:pt x="7726" y="99182"/>
                  </a:lnTo>
                  <a:lnTo>
                    <a:pt x="15214" y="106681"/>
                  </a:lnTo>
                  <a:lnTo>
                    <a:pt x="36012" y="115014"/>
                  </a:lnTo>
                  <a:lnTo>
                    <a:pt x="57733" y="112479"/>
                  </a:lnTo>
                  <a:lnTo>
                    <a:pt x="68439" y="108527"/>
                  </a:lnTo>
                  <a:lnTo>
                    <a:pt x="83454" y="94777"/>
                  </a:lnTo>
                  <a:lnTo>
                    <a:pt x="102626" y="57354"/>
                  </a:lnTo>
                  <a:lnTo>
                    <a:pt x="107726" y="54230"/>
                  </a:lnTo>
                  <a:lnTo>
                    <a:pt x="113466" y="55656"/>
                  </a:lnTo>
                  <a:lnTo>
                    <a:pt x="146340" y="81747"/>
                  </a:lnTo>
                  <a:lnTo>
                    <a:pt x="174079" y="9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83313" y="2663709"/>
              <a:ext cx="49351" cy="305328"/>
            </a:xfrm>
            <a:custGeom>
              <a:avLst/>
              <a:gdLst/>
              <a:ahLst/>
              <a:cxnLst/>
              <a:rect l="0" t="0" r="0" b="0"/>
              <a:pathLst>
                <a:path w="49351" h="305328">
                  <a:moveTo>
                    <a:pt x="7236" y="0"/>
                  </a:moveTo>
                  <a:lnTo>
                    <a:pt x="0" y="27556"/>
                  </a:lnTo>
                  <a:lnTo>
                    <a:pt x="23" y="70686"/>
                  </a:lnTo>
                  <a:lnTo>
                    <a:pt x="11468" y="120510"/>
                  </a:lnTo>
                  <a:lnTo>
                    <a:pt x="19640" y="183509"/>
                  </a:lnTo>
                  <a:lnTo>
                    <a:pt x="32173" y="241620"/>
                  </a:lnTo>
                  <a:lnTo>
                    <a:pt x="46279" y="294511"/>
                  </a:lnTo>
                  <a:lnTo>
                    <a:pt x="4935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95792" y="277952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0"/>
                  </a:lnTo>
                  <a:lnTo>
                    <a:pt x="102766" y="8333"/>
                  </a:lnTo>
                  <a:lnTo>
                    <a:pt x="48636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69533" y="289533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8333" y="51025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69533" y="2821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446077" y="2853655"/>
              <a:ext cx="313012" cy="157496"/>
            </a:xfrm>
            <a:custGeom>
              <a:avLst/>
              <a:gdLst/>
              <a:ahLst/>
              <a:cxnLst/>
              <a:rect l="0" t="0" r="0" b="0"/>
              <a:pathLst>
                <a:path w="313012" h="157496">
                  <a:moveTo>
                    <a:pt x="70855" y="31153"/>
                  </a:moveTo>
                  <a:lnTo>
                    <a:pt x="39573" y="40728"/>
                  </a:lnTo>
                  <a:lnTo>
                    <a:pt x="23417" y="51396"/>
                  </a:lnTo>
                  <a:lnTo>
                    <a:pt x="11556" y="67056"/>
                  </a:lnTo>
                  <a:lnTo>
                    <a:pt x="3556" y="86884"/>
                  </a:lnTo>
                  <a:lnTo>
                    <a:pt x="0" y="111295"/>
                  </a:lnTo>
                  <a:lnTo>
                    <a:pt x="2561" y="122015"/>
                  </a:lnTo>
                  <a:lnTo>
                    <a:pt x="14766" y="140166"/>
                  </a:lnTo>
                  <a:lnTo>
                    <a:pt x="38128" y="149793"/>
                  </a:lnTo>
                  <a:lnTo>
                    <a:pt x="52546" y="152360"/>
                  </a:lnTo>
                  <a:lnTo>
                    <a:pt x="74806" y="148974"/>
                  </a:lnTo>
                  <a:lnTo>
                    <a:pt x="84018" y="144795"/>
                  </a:lnTo>
                  <a:lnTo>
                    <a:pt x="97372" y="130794"/>
                  </a:lnTo>
                  <a:lnTo>
                    <a:pt x="106037" y="111703"/>
                  </a:lnTo>
                  <a:lnTo>
                    <a:pt x="109888" y="87620"/>
                  </a:lnTo>
                  <a:lnTo>
                    <a:pt x="105361" y="64438"/>
                  </a:lnTo>
                  <a:lnTo>
                    <a:pt x="100878" y="53343"/>
                  </a:lnTo>
                  <a:lnTo>
                    <a:pt x="101399" y="47116"/>
                  </a:lnTo>
                  <a:lnTo>
                    <a:pt x="105256" y="44135"/>
                  </a:lnTo>
                  <a:lnTo>
                    <a:pt x="111336" y="43317"/>
                  </a:lnTo>
                  <a:lnTo>
                    <a:pt x="117730" y="46281"/>
                  </a:lnTo>
                  <a:lnTo>
                    <a:pt x="137906" y="67221"/>
                  </a:lnTo>
                  <a:lnTo>
                    <a:pt x="162565" y="105738"/>
                  </a:lnTo>
                  <a:lnTo>
                    <a:pt x="168937" y="119284"/>
                  </a:lnTo>
                  <a:lnTo>
                    <a:pt x="168998" y="117983"/>
                  </a:lnTo>
                  <a:lnTo>
                    <a:pt x="166615" y="93145"/>
                  </a:lnTo>
                  <a:lnTo>
                    <a:pt x="165809" y="37939"/>
                  </a:lnTo>
                  <a:lnTo>
                    <a:pt x="171938" y="16232"/>
                  </a:lnTo>
                  <a:lnTo>
                    <a:pt x="176849" y="7167"/>
                  </a:lnTo>
                  <a:lnTo>
                    <a:pt x="184801" y="2294"/>
                  </a:lnTo>
                  <a:lnTo>
                    <a:pt x="206115" y="0"/>
                  </a:lnTo>
                  <a:lnTo>
                    <a:pt x="228067" y="5999"/>
                  </a:lnTo>
                  <a:lnTo>
                    <a:pt x="257036" y="22530"/>
                  </a:lnTo>
                  <a:lnTo>
                    <a:pt x="272925" y="37849"/>
                  </a:lnTo>
                  <a:lnTo>
                    <a:pt x="293854" y="72781"/>
                  </a:lnTo>
                  <a:lnTo>
                    <a:pt x="308880" y="123387"/>
                  </a:lnTo>
                  <a:lnTo>
                    <a:pt x="313011" y="157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32704" y="2829147"/>
              <a:ext cx="147623" cy="203061"/>
            </a:xfrm>
            <a:custGeom>
              <a:avLst/>
              <a:gdLst/>
              <a:ahLst/>
              <a:cxnLst/>
              <a:rect l="0" t="0" r="0" b="0"/>
              <a:pathLst>
                <a:path w="147623" h="203061">
                  <a:moveTo>
                    <a:pt x="115896" y="13547"/>
                  </a:moveTo>
                  <a:lnTo>
                    <a:pt x="99129" y="2369"/>
                  </a:lnTo>
                  <a:lnTo>
                    <a:pt x="78419" y="0"/>
                  </a:lnTo>
                  <a:lnTo>
                    <a:pt x="32584" y="8011"/>
                  </a:lnTo>
                  <a:lnTo>
                    <a:pt x="5944" y="23085"/>
                  </a:lnTo>
                  <a:lnTo>
                    <a:pt x="1651" y="31604"/>
                  </a:lnTo>
                  <a:lnTo>
                    <a:pt x="0" y="53548"/>
                  </a:lnTo>
                  <a:lnTo>
                    <a:pt x="3537" y="62441"/>
                  </a:lnTo>
                  <a:lnTo>
                    <a:pt x="16826" y="75442"/>
                  </a:lnTo>
                  <a:lnTo>
                    <a:pt x="37550" y="82000"/>
                  </a:lnTo>
                  <a:lnTo>
                    <a:pt x="83393" y="91799"/>
                  </a:lnTo>
                  <a:lnTo>
                    <a:pt x="125074" y="113405"/>
                  </a:lnTo>
                  <a:lnTo>
                    <a:pt x="141812" y="126559"/>
                  </a:lnTo>
                  <a:lnTo>
                    <a:pt x="146041" y="134512"/>
                  </a:lnTo>
                  <a:lnTo>
                    <a:pt x="147622" y="152707"/>
                  </a:lnTo>
                  <a:lnTo>
                    <a:pt x="141305" y="169372"/>
                  </a:lnTo>
                  <a:lnTo>
                    <a:pt x="136345" y="177092"/>
                  </a:lnTo>
                  <a:lnTo>
                    <a:pt x="121475" y="188789"/>
                  </a:lnTo>
                  <a:lnTo>
                    <a:pt x="101998" y="196717"/>
                  </a:lnTo>
                  <a:lnTo>
                    <a:pt x="42197" y="20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47854" y="3221731"/>
              <a:ext cx="3379650" cy="210560"/>
            </a:xfrm>
            <a:custGeom>
              <a:avLst/>
              <a:gdLst/>
              <a:ahLst/>
              <a:cxnLst/>
              <a:rect l="0" t="0" r="0" b="0"/>
              <a:pathLst>
                <a:path w="3379650" h="210560">
                  <a:moveTo>
                    <a:pt x="3379649" y="94745"/>
                  </a:moveTo>
                  <a:lnTo>
                    <a:pt x="3329215" y="93575"/>
                  </a:lnTo>
                  <a:lnTo>
                    <a:pt x="3273068" y="86340"/>
                  </a:lnTo>
                  <a:lnTo>
                    <a:pt x="3218867" y="77957"/>
                  </a:lnTo>
                  <a:lnTo>
                    <a:pt x="3165763" y="73783"/>
                  </a:lnTo>
                  <a:lnTo>
                    <a:pt x="3111814" y="65657"/>
                  </a:lnTo>
                  <a:lnTo>
                    <a:pt x="3051895" y="57011"/>
                  </a:lnTo>
                  <a:lnTo>
                    <a:pt x="2988518" y="52759"/>
                  </a:lnTo>
                  <a:lnTo>
                    <a:pt x="2942211" y="47619"/>
                  </a:lnTo>
                  <a:lnTo>
                    <a:pt x="2897452" y="41435"/>
                  </a:lnTo>
                  <a:lnTo>
                    <a:pt x="2851824" y="35956"/>
                  </a:lnTo>
                  <a:lnTo>
                    <a:pt x="2800349" y="33522"/>
                  </a:lnTo>
                  <a:lnTo>
                    <a:pt x="2749395" y="29320"/>
                  </a:lnTo>
                  <a:lnTo>
                    <a:pt x="2698283" y="24723"/>
                  </a:lnTo>
                  <a:lnTo>
                    <a:pt x="2644371" y="22680"/>
                  </a:lnTo>
                  <a:lnTo>
                    <a:pt x="2589215" y="18653"/>
                  </a:lnTo>
                  <a:lnTo>
                    <a:pt x="2533505" y="14133"/>
                  </a:lnTo>
                  <a:lnTo>
                    <a:pt x="2477550" y="12124"/>
                  </a:lnTo>
                  <a:lnTo>
                    <a:pt x="2418365" y="11232"/>
                  </a:lnTo>
                  <a:lnTo>
                    <a:pt x="2356966" y="9665"/>
                  </a:lnTo>
                  <a:lnTo>
                    <a:pt x="2294583" y="5069"/>
                  </a:lnTo>
                  <a:lnTo>
                    <a:pt x="2231762" y="2247"/>
                  </a:lnTo>
                  <a:lnTo>
                    <a:pt x="2200270" y="1494"/>
                  </a:lnTo>
                  <a:lnTo>
                    <a:pt x="2167577" y="992"/>
                  </a:lnTo>
                  <a:lnTo>
                    <a:pt x="2134083" y="658"/>
                  </a:lnTo>
                  <a:lnTo>
                    <a:pt x="2100056" y="435"/>
                  </a:lnTo>
                  <a:lnTo>
                    <a:pt x="2066842" y="286"/>
                  </a:lnTo>
                  <a:lnTo>
                    <a:pt x="2034171" y="187"/>
                  </a:lnTo>
                  <a:lnTo>
                    <a:pt x="2001862" y="121"/>
                  </a:lnTo>
                  <a:lnTo>
                    <a:pt x="1968625" y="77"/>
                  </a:lnTo>
                  <a:lnTo>
                    <a:pt x="1934768" y="47"/>
                  </a:lnTo>
                  <a:lnTo>
                    <a:pt x="1900498" y="28"/>
                  </a:lnTo>
                  <a:lnTo>
                    <a:pt x="1865953" y="15"/>
                  </a:lnTo>
                  <a:lnTo>
                    <a:pt x="1831225" y="6"/>
                  </a:lnTo>
                  <a:lnTo>
                    <a:pt x="1796375" y="0"/>
                  </a:lnTo>
                  <a:lnTo>
                    <a:pt x="1761443" y="1166"/>
                  </a:lnTo>
                  <a:lnTo>
                    <a:pt x="1726457" y="3114"/>
                  </a:lnTo>
                  <a:lnTo>
                    <a:pt x="1691434" y="5581"/>
                  </a:lnTo>
                  <a:lnTo>
                    <a:pt x="1657558" y="7227"/>
                  </a:lnTo>
                  <a:lnTo>
                    <a:pt x="1624444" y="8323"/>
                  </a:lnTo>
                  <a:lnTo>
                    <a:pt x="1591840" y="9055"/>
                  </a:lnTo>
                  <a:lnTo>
                    <a:pt x="1558406" y="10712"/>
                  </a:lnTo>
                  <a:lnTo>
                    <a:pt x="1524418" y="12987"/>
                  </a:lnTo>
                  <a:lnTo>
                    <a:pt x="1490062" y="15673"/>
                  </a:lnTo>
                  <a:lnTo>
                    <a:pt x="1455458" y="18634"/>
                  </a:lnTo>
                  <a:lnTo>
                    <a:pt x="1420691" y="21778"/>
                  </a:lnTo>
                  <a:lnTo>
                    <a:pt x="1385815" y="25043"/>
                  </a:lnTo>
                  <a:lnTo>
                    <a:pt x="1349696" y="28390"/>
                  </a:lnTo>
                  <a:lnTo>
                    <a:pt x="1312748" y="31791"/>
                  </a:lnTo>
                  <a:lnTo>
                    <a:pt x="1275249" y="35229"/>
                  </a:lnTo>
                  <a:lnTo>
                    <a:pt x="1237381" y="38690"/>
                  </a:lnTo>
                  <a:lnTo>
                    <a:pt x="1199267" y="42167"/>
                  </a:lnTo>
                  <a:lnTo>
                    <a:pt x="1160990" y="45655"/>
                  </a:lnTo>
                  <a:lnTo>
                    <a:pt x="1122604" y="49150"/>
                  </a:lnTo>
                  <a:lnTo>
                    <a:pt x="1084145" y="52650"/>
                  </a:lnTo>
                  <a:lnTo>
                    <a:pt x="1045637" y="56153"/>
                  </a:lnTo>
                  <a:lnTo>
                    <a:pt x="1007097" y="59659"/>
                  </a:lnTo>
                  <a:lnTo>
                    <a:pt x="968536" y="63165"/>
                  </a:lnTo>
                  <a:lnTo>
                    <a:pt x="929960" y="66673"/>
                  </a:lnTo>
                  <a:lnTo>
                    <a:pt x="891375" y="70181"/>
                  </a:lnTo>
                  <a:lnTo>
                    <a:pt x="852783" y="73690"/>
                  </a:lnTo>
                  <a:lnTo>
                    <a:pt x="814187" y="77199"/>
                  </a:lnTo>
                  <a:lnTo>
                    <a:pt x="775588" y="81878"/>
                  </a:lnTo>
                  <a:lnTo>
                    <a:pt x="736988" y="87337"/>
                  </a:lnTo>
                  <a:lnTo>
                    <a:pt x="698386" y="93316"/>
                  </a:lnTo>
                  <a:lnTo>
                    <a:pt x="659783" y="98472"/>
                  </a:lnTo>
                  <a:lnTo>
                    <a:pt x="621179" y="103079"/>
                  </a:lnTo>
                  <a:lnTo>
                    <a:pt x="582576" y="107320"/>
                  </a:lnTo>
                  <a:lnTo>
                    <a:pt x="543972" y="112487"/>
                  </a:lnTo>
                  <a:lnTo>
                    <a:pt x="505368" y="118271"/>
                  </a:lnTo>
                  <a:lnTo>
                    <a:pt x="466763" y="124467"/>
                  </a:lnTo>
                  <a:lnTo>
                    <a:pt x="426989" y="130938"/>
                  </a:lnTo>
                  <a:lnTo>
                    <a:pt x="386435" y="137591"/>
                  </a:lnTo>
                  <a:lnTo>
                    <a:pt x="345361" y="144366"/>
                  </a:lnTo>
                  <a:lnTo>
                    <a:pt x="305110" y="151223"/>
                  </a:lnTo>
                  <a:lnTo>
                    <a:pt x="265408" y="158133"/>
                  </a:lnTo>
                  <a:lnTo>
                    <a:pt x="226072" y="165080"/>
                  </a:lnTo>
                  <a:lnTo>
                    <a:pt x="190489" y="172050"/>
                  </a:lnTo>
                  <a:lnTo>
                    <a:pt x="157409" y="179038"/>
                  </a:lnTo>
                  <a:lnTo>
                    <a:pt x="98036" y="191870"/>
                  </a:lnTo>
                  <a:lnTo>
                    <a:pt x="48251" y="201473"/>
                  </a:lnTo>
                  <a:lnTo>
                    <a:pt x="0" y="2105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61676" y="164723"/>
            <a:ext cx="4415734" cy="698776"/>
            <a:chOff x="361676" y="164723"/>
            <a:chExt cx="4415734" cy="698776"/>
          </a:xfrm>
        </p:grpSpPr>
        <p:sp>
          <p:nvSpPr>
            <p:cNvPr id="2" name="Freeform 1"/>
            <p:cNvSpPr/>
            <p:nvPr/>
          </p:nvSpPr>
          <p:spPr>
            <a:xfrm>
              <a:off x="361676" y="164723"/>
              <a:ext cx="323516" cy="677886"/>
            </a:xfrm>
            <a:custGeom>
              <a:avLst/>
              <a:gdLst/>
              <a:ahLst/>
              <a:cxnLst/>
              <a:rect l="0" t="0" r="0" b="0"/>
              <a:pathLst>
                <a:path w="323516" h="677886">
                  <a:moveTo>
                    <a:pt x="304119" y="183046"/>
                  </a:moveTo>
                  <a:lnTo>
                    <a:pt x="301000" y="140354"/>
                  </a:lnTo>
                  <a:lnTo>
                    <a:pt x="289547" y="109175"/>
                  </a:lnTo>
                  <a:lnTo>
                    <a:pt x="256794" y="50616"/>
                  </a:lnTo>
                  <a:lnTo>
                    <a:pt x="228876" y="25134"/>
                  </a:lnTo>
                  <a:lnTo>
                    <a:pt x="184881" y="5451"/>
                  </a:lnTo>
                  <a:lnTo>
                    <a:pt x="158708" y="0"/>
                  </a:lnTo>
                  <a:lnTo>
                    <a:pt x="131478" y="1476"/>
                  </a:lnTo>
                  <a:lnTo>
                    <a:pt x="95429" y="14474"/>
                  </a:lnTo>
                  <a:lnTo>
                    <a:pt x="68110" y="33143"/>
                  </a:lnTo>
                  <a:lnTo>
                    <a:pt x="37918" y="69987"/>
                  </a:lnTo>
                  <a:lnTo>
                    <a:pt x="12544" y="121112"/>
                  </a:lnTo>
                  <a:lnTo>
                    <a:pt x="2867" y="165475"/>
                  </a:lnTo>
                  <a:lnTo>
                    <a:pt x="0" y="215664"/>
                  </a:lnTo>
                  <a:lnTo>
                    <a:pt x="1669" y="247846"/>
                  </a:lnTo>
                  <a:lnTo>
                    <a:pt x="16933" y="286864"/>
                  </a:lnTo>
                  <a:lnTo>
                    <a:pt x="57377" y="344102"/>
                  </a:lnTo>
                  <a:lnTo>
                    <a:pt x="78253" y="357182"/>
                  </a:lnTo>
                  <a:lnTo>
                    <a:pt x="104298" y="365725"/>
                  </a:lnTo>
                  <a:lnTo>
                    <a:pt x="149507" y="369364"/>
                  </a:lnTo>
                  <a:lnTo>
                    <a:pt x="174571" y="366070"/>
                  </a:lnTo>
                  <a:lnTo>
                    <a:pt x="194290" y="354467"/>
                  </a:lnTo>
                  <a:lnTo>
                    <a:pt x="248883" y="298195"/>
                  </a:lnTo>
                  <a:lnTo>
                    <a:pt x="285060" y="252195"/>
                  </a:lnTo>
                  <a:lnTo>
                    <a:pt x="312557" y="194593"/>
                  </a:lnTo>
                  <a:lnTo>
                    <a:pt x="316763" y="191914"/>
                  </a:lnTo>
                  <a:lnTo>
                    <a:pt x="319568" y="194807"/>
                  </a:lnTo>
                  <a:lnTo>
                    <a:pt x="323515" y="224355"/>
                  </a:lnTo>
                  <a:lnTo>
                    <a:pt x="321565" y="263916"/>
                  </a:lnTo>
                  <a:lnTo>
                    <a:pt x="316014" y="325492"/>
                  </a:lnTo>
                  <a:lnTo>
                    <a:pt x="315053" y="379150"/>
                  </a:lnTo>
                  <a:lnTo>
                    <a:pt x="314768" y="437683"/>
                  </a:lnTo>
                  <a:lnTo>
                    <a:pt x="307436" y="498637"/>
                  </a:lnTo>
                  <a:lnTo>
                    <a:pt x="303932" y="552245"/>
                  </a:lnTo>
                  <a:lnTo>
                    <a:pt x="295980" y="613466"/>
                  </a:lnTo>
                  <a:lnTo>
                    <a:pt x="297418" y="650220"/>
                  </a:lnTo>
                  <a:lnTo>
                    <a:pt x="304119" y="677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6089" y="625714"/>
              <a:ext cx="250847" cy="237785"/>
            </a:xfrm>
            <a:custGeom>
              <a:avLst/>
              <a:gdLst/>
              <a:ahLst/>
              <a:cxnLst/>
              <a:rect l="0" t="0" r="0" b="0"/>
              <a:pathLst>
                <a:path w="250847" h="237785">
                  <a:moveTo>
                    <a:pt x="156090" y="122138"/>
                  </a:moveTo>
                  <a:lnTo>
                    <a:pt x="163326" y="94582"/>
                  </a:lnTo>
                  <a:lnTo>
                    <a:pt x="165155" y="66997"/>
                  </a:lnTo>
                  <a:lnTo>
                    <a:pt x="159729" y="44598"/>
                  </a:lnTo>
                  <a:lnTo>
                    <a:pt x="137182" y="11155"/>
                  </a:lnTo>
                  <a:lnTo>
                    <a:pt x="117661" y="2622"/>
                  </a:lnTo>
                  <a:lnTo>
                    <a:pt x="94557" y="0"/>
                  </a:lnTo>
                  <a:lnTo>
                    <a:pt x="72590" y="2733"/>
                  </a:lnTo>
                  <a:lnTo>
                    <a:pt x="54248" y="10968"/>
                  </a:lnTo>
                  <a:lnTo>
                    <a:pt x="38297" y="23596"/>
                  </a:lnTo>
                  <a:lnTo>
                    <a:pt x="17333" y="50436"/>
                  </a:lnTo>
                  <a:lnTo>
                    <a:pt x="7463" y="70383"/>
                  </a:lnTo>
                  <a:lnTo>
                    <a:pt x="0" y="128596"/>
                  </a:lnTo>
                  <a:lnTo>
                    <a:pt x="1645" y="190181"/>
                  </a:lnTo>
                  <a:lnTo>
                    <a:pt x="7899" y="213210"/>
                  </a:lnTo>
                  <a:lnTo>
                    <a:pt x="18478" y="231245"/>
                  </a:lnTo>
                  <a:lnTo>
                    <a:pt x="28084" y="235820"/>
                  </a:lnTo>
                  <a:lnTo>
                    <a:pt x="54355" y="237784"/>
                  </a:lnTo>
                  <a:lnTo>
                    <a:pt x="66040" y="234330"/>
                  </a:lnTo>
                  <a:lnTo>
                    <a:pt x="101604" y="206690"/>
                  </a:lnTo>
                  <a:lnTo>
                    <a:pt x="115496" y="191302"/>
                  </a:lnTo>
                  <a:lnTo>
                    <a:pt x="137818" y="142598"/>
                  </a:lnTo>
                  <a:lnTo>
                    <a:pt x="145202" y="100746"/>
                  </a:lnTo>
                  <a:lnTo>
                    <a:pt x="147661" y="100858"/>
                  </a:lnTo>
                  <a:lnTo>
                    <a:pt x="153514" y="110340"/>
                  </a:lnTo>
                  <a:lnTo>
                    <a:pt x="175840" y="160532"/>
                  </a:lnTo>
                  <a:lnTo>
                    <a:pt x="191774" y="177416"/>
                  </a:lnTo>
                  <a:lnTo>
                    <a:pt x="210554" y="187650"/>
                  </a:lnTo>
                  <a:lnTo>
                    <a:pt x="250846" y="195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34810" y="547810"/>
              <a:ext cx="10095" cy="189514"/>
            </a:xfrm>
            <a:custGeom>
              <a:avLst/>
              <a:gdLst/>
              <a:ahLst/>
              <a:cxnLst/>
              <a:rect l="0" t="0" r="0" b="0"/>
              <a:pathLst>
                <a:path w="10095" h="189514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6887" y="142950"/>
                  </a:lnTo>
                  <a:lnTo>
                    <a:pt x="10094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9091" y="621510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199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36859" y="323492"/>
              <a:ext cx="329228" cy="468704"/>
            </a:xfrm>
            <a:custGeom>
              <a:avLst/>
              <a:gdLst/>
              <a:ahLst/>
              <a:cxnLst/>
              <a:rect l="0" t="0" r="0" b="0"/>
              <a:pathLst>
                <a:path w="329228" h="468704">
                  <a:moveTo>
                    <a:pt x="87071" y="76919"/>
                  </a:moveTo>
                  <a:lnTo>
                    <a:pt x="75893" y="65741"/>
                  </a:lnTo>
                  <a:lnTo>
                    <a:pt x="74940" y="58939"/>
                  </a:lnTo>
                  <a:lnTo>
                    <a:pt x="80120" y="42022"/>
                  </a:lnTo>
                  <a:lnTo>
                    <a:pt x="96190" y="18356"/>
                  </a:lnTo>
                  <a:lnTo>
                    <a:pt x="121358" y="2116"/>
                  </a:lnTo>
                  <a:lnTo>
                    <a:pt x="144034" y="0"/>
                  </a:lnTo>
                  <a:lnTo>
                    <a:pt x="191130" y="8173"/>
                  </a:lnTo>
                  <a:lnTo>
                    <a:pt x="217989" y="23275"/>
                  </a:lnTo>
                  <a:lnTo>
                    <a:pt x="230265" y="39039"/>
                  </a:lnTo>
                  <a:lnTo>
                    <a:pt x="258700" y="96411"/>
                  </a:lnTo>
                  <a:lnTo>
                    <a:pt x="272705" y="151003"/>
                  </a:lnTo>
                  <a:lnTo>
                    <a:pt x="275818" y="206847"/>
                  </a:lnTo>
                  <a:lnTo>
                    <a:pt x="270768" y="243318"/>
                  </a:lnTo>
                  <a:lnTo>
                    <a:pt x="251345" y="295489"/>
                  </a:lnTo>
                  <a:lnTo>
                    <a:pt x="231911" y="344615"/>
                  </a:lnTo>
                  <a:lnTo>
                    <a:pt x="192131" y="400577"/>
                  </a:lnTo>
                  <a:lnTo>
                    <a:pt x="148826" y="438039"/>
                  </a:lnTo>
                  <a:lnTo>
                    <a:pt x="117067" y="458179"/>
                  </a:lnTo>
                  <a:lnTo>
                    <a:pt x="91824" y="467856"/>
                  </a:lnTo>
                  <a:lnTo>
                    <a:pt x="51305" y="468703"/>
                  </a:lnTo>
                  <a:lnTo>
                    <a:pt x="29841" y="458106"/>
                  </a:lnTo>
                  <a:lnTo>
                    <a:pt x="20842" y="450367"/>
                  </a:lnTo>
                  <a:lnTo>
                    <a:pt x="7723" y="429289"/>
                  </a:lnTo>
                  <a:lnTo>
                    <a:pt x="2587" y="417118"/>
                  </a:lnTo>
                  <a:lnTo>
                    <a:pt x="0" y="391115"/>
                  </a:lnTo>
                  <a:lnTo>
                    <a:pt x="3919" y="365131"/>
                  </a:lnTo>
                  <a:lnTo>
                    <a:pt x="13460" y="341884"/>
                  </a:lnTo>
                  <a:lnTo>
                    <a:pt x="21619" y="335451"/>
                  </a:lnTo>
                  <a:lnTo>
                    <a:pt x="43164" y="331422"/>
                  </a:lnTo>
                  <a:lnTo>
                    <a:pt x="87190" y="335732"/>
                  </a:lnTo>
                  <a:lnTo>
                    <a:pt x="110910" y="344415"/>
                  </a:lnTo>
                  <a:lnTo>
                    <a:pt x="171543" y="379502"/>
                  </a:lnTo>
                  <a:lnTo>
                    <a:pt x="234491" y="406182"/>
                  </a:lnTo>
                  <a:lnTo>
                    <a:pt x="245013" y="412241"/>
                  </a:lnTo>
                  <a:lnTo>
                    <a:pt x="272301" y="415854"/>
                  </a:lnTo>
                  <a:lnTo>
                    <a:pt x="308071" y="411311"/>
                  </a:lnTo>
                  <a:lnTo>
                    <a:pt x="329227" y="4033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55640" y="442525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66169" y="547810"/>
              <a:ext cx="147399" cy="1"/>
            </a:xfrm>
            <a:custGeom>
              <a:avLst/>
              <a:gdLst/>
              <a:ahLst/>
              <a:cxnLst/>
              <a:rect l="0" t="0" r="0" b="0"/>
              <a:pathLst>
                <a:path w="147399" h="1">
                  <a:moveTo>
                    <a:pt x="147398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18977" y="242484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10529" y="52050"/>
                  </a:lnTo>
                  <a:lnTo>
                    <a:pt x="10529" y="101990"/>
                  </a:lnTo>
                  <a:lnTo>
                    <a:pt x="10529" y="155781"/>
                  </a:lnTo>
                  <a:lnTo>
                    <a:pt x="10529" y="200257"/>
                  </a:lnTo>
                  <a:lnTo>
                    <a:pt x="10529" y="247321"/>
                  </a:lnTo>
                  <a:lnTo>
                    <a:pt x="10529" y="295534"/>
                  </a:lnTo>
                  <a:lnTo>
                    <a:pt x="9358" y="343088"/>
                  </a:lnTo>
                  <a:lnTo>
                    <a:pt x="4939" y="387620"/>
                  </a:lnTo>
                  <a:lnTo>
                    <a:pt x="1463" y="440974"/>
                  </a:lnTo>
                  <a:lnTo>
                    <a:pt x="650" y="46855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94602" y="253012"/>
              <a:ext cx="303319" cy="236222"/>
            </a:xfrm>
            <a:custGeom>
              <a:avLst/>
              <a:gdLst/>
              <a:ahLst/>
              <a:cxnLst/>
              <a:rect l="0" t="0" r="0" b="0"/>
              <a:pathLst>
                <a:path w="303319" h="236222">
                  <a:moveTo>
                    <a:pt x="303318" y="147399"/>
                  </a:moveTo>
                  <a:lnTo>
                    <a:pt x="241038" y="165358"/>
                  </a:lnTo>
                  <a:lnTo>
                    <a:pt x="178710" y="182548"/>
                  </a:lnTo>
                  <a:lnTo>
                    <a:pt x="121442" y="208382"/>
                  </a:lnTo>
                  <a:lnTo>
                    <a:pt x="62168" y="227830"/>
                  </a:lnTo>
                  <a:lnTo>
                    <a:pt x="29875" y="236221"/>
                  </a:lnTo>
                  <a:lnTo>
                    <a:pt x="8653" y="234449"/>
                  </a:lnTo>
                  <a:lnTo>
                    <a:pt x="2759" y="229999"/>
                  </a:lnTo>
                  <a:lnTo>
                    <a:pt x="0" y="223523"/>
                  </a:lnTo>
                  <a:lnTo>
                    <a:pt x="54" y="206968"/>
                  </a:lnTo>
                  <a:lnTo>
                    <a:pt x="12763" y="151864"/>
                  </a:lnTo>
                  <a:lnTo>
                    <a:pt x="34618" y="98932"/>
                  </a:lnTo>
                  <a:lnTo>
                    <a:pt x="62794" y="42664"/>
                  </a:lnTo>
                  <a:lnTo>
                    <a:pt x="7169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20255" y="531800"/>
              <a:ext cx="225106" cy="200754"/>
            </a:xfrm>
            <a:custGeom>
              <a:avLst/>
              <a:gdLst/>
              <a:ahLst/>
              <a:cxnLst/>
              <a:rect l="0" t="0" r="0" b="0"/>
              <a:pathLst>
                <a:path w="225106" h="200754">
                  <a:moveTo>
                    <a:pt x="161934" y="89710"/>
                  </a:moveTo>
                  <a:lnTo>
                    <a:pt x="142806" y="29769"/>
                  </a:lnTo>
                  <a:lnTo>
                    <a:pt x="131596" y="11987"/>
                  </a:lnTo>
                  <a:lnTo>
                    <a:pt x="122991" y="6309"/>
                  </a:lnTo>
                  <a:lnTo>
                    <a:pt x="100953" y="0"/>
                  </a:lnTo>
                  <a:lnTo>
                    <a:pt x="90864" y="658"/>
                  </a:lnTo>
                  <a:lnTo>
                    <a:pt x="73416" y="7627"/>
                  </a:lnTo>
                  <a:lnTo>
                    <a:pt x="28813" y="44583"/>
                  </a:lnTo>
                  <a:lnTo>
                    <a:pt x="13176" y="70880"/>
                  </a:lnTo>
                  <a:lnTo>
                    <a:pt x="1134" y="100898"/>
                  </a:lnTo>
                  <a:lnTo>
                    <a:pt x="0" y="121589"/>
                  </a:lnTo>
                  <a:lnTo>
                    <a:pt x="8805" y="163467"/>
                  </a:lnTo>
                  <a:lnTo>
                    <a:pt x="24016" y="189423"/>
                  </a:lnTo>
                  <a:lnTo>
                    <a:pt x="32554" y="194790"/>
                  </a:lnTo>
                  <a:lnTo>
                    <a:pt x="54519" y="200753"/>
                  </a:lnTo>
                  <a:lnTo>
                    <a:pt x="76760" y="197164"/>
                  </a:lnTo>
                  <a:lnTo>
                    <a:pt x="87604" y="192931"/>
                  </a:lnTo>
                  <a:lnTo>
                    <a:pt x="102772" y="178870"/>
                  </a:lnTo>
                  <a:lnTo>
                    <a:pt x="142542" y="119504"/>
                  </a:lnTo>
                  <a:lnTo>
                    <a:pt x="154369" y="89179"/>
                  </a:lnTo>
                  <a:lnTo>
                    <a:pt x="156890" y="87016"/>
                  </a:lnTo>
                  <a:lnTo>
                    <a:pt x="158572" y="90254"/>
                  </a:lnTo>
                  <a:lnTo>
                    <a:pt x="166859" y="123483"/>
                  </a:lnTo>
                  <a:lnTo>
                    <a:pt x="181981" y="147940"/>
                  </a:lnTo>
                  <a:lnTo>
                    <a:pt x="206882" y="174825"/>
                  </a:lnTo>
                  <a:lnTo>
                    <a:pt x="225105" y="184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034914" y="537282"/>
              <a:ext cx="105287" cy="10529"/>
            </a:xfrm>
            <a:custGeom>
              <a:avLst/>
              <a:gdLst/>
              <a:ahLst/>
              <a:cxnLst/>
              <a:rect l="0" t="0" r="0" b="0"/>
              <a:pathLst>
                <a:path w="105287" h="10529">
                  <a:moveTo>
                    <a:pt x="105286" y="0"/>
                  </a:moveTo>
                  <a:lnTo>
                    <a:pt x="4666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82355" y="358297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52051"/>
                  </a:lnTo>
                  <a:lnTo>
                    <a:pt x="0" y="108230"/>
                  </a:lnTo>
                  <a:lnTo>
                    <a:pt x="0" y="169329"/>
                  </a:lnTo>
                  <a:lnTo>
                    <a:pt x="0" y="228766"/>
                  </a:lnTo>
                  <a:lnTo>
                    <a:pt x="0" y="280303"/>
                  </a:lnTo>
                  <a:lnTo>
                    <a:pt x="0" y="33963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79122" y="234694"/>
              <a:ext cx="198288" cy="502149"/>
            </a:xfrm>
            <a:custGeom>
              <a:avLst/>
              <a:gdLst/>
              <a:ahLst/>
              <a:cxnLst/>
              <a:rect l="0" t="0" r="0" b="0"/>
              <a:pathLst>
                <a:path w="198288" h="502149">
                  <a:moveTo>
                    <a:pt x="182259" y="134132"/>
                  </a:moveTo>
                  <a:lnTo>
                    <a:pt x="128385" y="189177"/>
                  </a:lnTo>
                  <a:lnTo>
                    <a:pt x="93498" y="237465"/>
                  </a:lnTo>
                  <a:lnTo>
                    <a:pt x="69060" y="292324"/>
                  </a:lnTo>
                  <a:lnTo>
                    <a:pt x="48938" y="345014"/>
                  </a:lnTo>
                  <a:lnTo>
                    <a:pt x="26765" y="406201"/>
                  </a:lnTo>
                  <a:lnTo>
                    <a:pt x="20734" y="435206"/>
                  </a:lnTo>
                  <a:lnTo>
                    <a:pt x="21952" y="463695"/>
                  </a:lnTo>
                  <a:lnTo>
                    <a:pt x="29513" y="485715"/>
                  </a:lnTo>
                  <a:lnTo>
                    <a:pt x="34805" y="494863"/>
                  </a:lnTo>
                  <a:lnTo>
                    <a:pt x="43012" y="499791"/>
                  </a:lnTo>
                  <a:lnTo>
                    <a:pt x="64610" y="502148"/>
                  </a:lnTo>
                  <a:lnTo>
                    <a:pt x="97487" y="496897"/>
                  </a:lnTo>
                  <a:lnTo>
                    <a:pt x="123866" y="482344"/>
                  </a:lnTo>
                  <a:lnTo>
                    <a:pt x="146500" y="457624"/>
                  </a:lnTo>
                  <a:lnTo>
                    <a:pt x="170719" y="396039"/>
                  </a:lnTo>
                  <a:lnTo>
                    <a:pt x="175960" y="369858"/>
                  </a:lnTo>
                  <a:lnTo>
                    <a:pt x="166930" y="308067"/>
                  </a:lnTo>
                  <a:lnTo>
                    <a:pt x="151721" y="272626"/>
                  </a:lnTo>
                  <a:lnTo>
                    <a:pt x="132397" y="245487"/>
                  </a:lnTo>
                  <a:lnTo>
                    <a:pt x="78149" y="196716"/>
                  </a:lnTo>
                  <a:lnTo>
                    <a:pt x="25359" y="142414"/>
                  </a:lnTo>
                  <a:lnTo>
                    <a:pt x="2048" y="102103"/>
                  </a:lnTo>
                  <a:lnTo>
                    <a:pt x="0" y="78173"/>
                  </a:lnTo>
                  <a:lnTo>
                    <a:pt x="4159" y="54279"/>
                  </a:lnTo>
                  <a:lnTo>
                    <a:pt x="13806" y="35861"/>
                  </a:lnTo>
                  <a:lnTo>
                    <a:pt x="29013" y="22995"/>
                  </a:lnTo>
                  <a:lnTo>
                    <a:pt x="72959" y="5204"/>
                  </a:lnTo>
                  <a:lnTo>
                    <a:pt x="133936" y="0"/>
                  </a:lnTo>
                  <a:lnTo>
                    <a:pt x="163512" y="3548"/>
                  </a:lnTo>
                  <a:lnTo>
                    <a:pt x="174440" y="8471"/>
                  </a:lnTo>
                  <a:lnTo>
                    <a:pt x="189703" y="23301"/>
                  </a:lnTo>
                  <a:lnTo>
                    <a:pt x="197265" y="47829"/>
                  </a:lnTo>
                  <a:lnTo>
                    <a:pt x="198287" y="7588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979564" y="937036"/>
            <a:ext cx="736996" cy="305327"/>
            <a:chOff x="2979564" y="937036"/>
            <a:chExt cx="736996" cy="305327"/>
          </a:xfrm>
        </p:grpSpPr>
        <p:sp>
          <p:nvSpPr>
            <p:cNvPr id="16" name="Freeform 15"/>
            <p:cNvSpPr/>
            <p:nvPr/>
          </p:nvSpPr>
          <p:spPr>
            <a:xfrm>
              <a:off x="2979564" y="1094963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8336" y="2195"/>
                  </a:lnTo>
                  <a:lnTo>
                    <a:pt x="17942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11233" y="93703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0"/>
                  </a:lnTo>
                  <a:lnTo>
                    <a:pt x="10239" y="227073"/>
                  </a:lnTo>
                  <a:lnTo>
                    <a:pt x="10471" y="277824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59689" y="937036"/>
              <a:ext cx="151545" cy="161620"/>
            </a:xfrm>
            <a:custGeom>
              <a:avLst/>
              <a:gdLst/>
              <a:ahLst/>
              <a:cxnLst/>
              <a:rect l="0" t="0" r="0" b="0"/>
              <a:pathLst>
                <a:path w="151545" h="161620">
                  <a:moveTo>
                    <a:pt x="151544" y="136870"/>
                  </a:moveTo>
                  <a:lnTo>
                    <a:pt x="92927" y="142459"/>
                  </a:lnTo>
                  <a:lnTo>
                    <a:pt x="33211" y="158201"/>
                  </a:lnTo>
                  <a:lnTo>
                    <a:pt x="20013" y="161619"/>
                  </a:lnTo>
                  <a:lnTo>
                    <a:pt x="11214" y="158049"/>
                  </a:lnTo>
                  <a:lnTo>
                    <a:pt x="5348" y="149820"/>
                  </a:lnTo>
                  <a:lnTo>
                    <a:pt x="0" y="127418"/>
                  </a:lnTo>
                  <a:lnTo>
                    <a:pt x="6099" y="84440"/>
                  </a:lnTo>
                  <a:lnTo>
                    <a:pt x="22254" y="24195"/>
                  </a:lnTo>
                  <a:lnTo>
                    <a:pt x="252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40341" y="1069069"/>
              <a:ext cx="176219" cy="159940"/>
            </a:xfrm>
            <a:custGeom>
              <a:avLst/>
              <a:gdLst/>
              <a:ahLst/>
              <a:cxnLst/>
              <a:rect l="0" t="0" r="0" b="0"/>
              <a:pathLst>
                <a:path w="176219" h="159940">
                  <a:moveTo>
                    <a:pt x="123576" y="57480"/>
                  </a:moveTo>
                  <a:lnTo>
                    <a:pt x="103332" y="13517"/>
                  </a:lnTo>
                  <a:lnTo>
                    <a:pt x="94872" y="7114"/>
                  </a:lnTo>
                  <a:lnTo>
                    <a:pt x="72994" y="0"/>
                  </a:lnTo>
                  <a:lnTo>
                    <a:pt x="62948" y="443"/>
                  </a:lnTo>
                  <a:lnTo>
                    <a:pt x="45548" y="7174"/>
                  </a:lnTo>
                  <a:lnTo>
                    <a:pt x="22597" y="29706"/>
                  </a:lnTo>
                  <a:lnTo>
                    <a:pt x="6569" y="58609"/>
                  </a:lnTo>
                  <a:lnTo>
                    <a:pt x="0" y="94989"/>
                  </a:lnTo>
                  <a:lnTo>
                    <a:pt x="3642" y="129815"/>
                  </a:lnTo>
                  <a:lnTo>
                    <a:pt x="12170" y="148510"/>
                  </a:lnTo>
                  <a:lnTo>
                    <a:pt x="17720" y="156771"/>
                  </a:lnTo>
                  <a:lnTo>
                    <a:pt x="23760" y="159939"/>
                  </a:lnTo>
                  <a:lnTo>
                    <a:pt x="30125" y="159711"/>
                  </a:lnTo>
                  <a:lnTo>
                    <a:pt x="62742" y="142534"/>
                  </a:lnTo>
                  <a:lnTo>
                    <a:pt x="76261" y="126867"/>
                  </a:lnTo>
                  <a:lnTo>
                    <a:pt x="100062" y="93803"/>
                  </a:lnTo>
                  <a:lnTo>
                    <a:pt x="106730" y="92224"/>
                  </a:lnTo>
                  <a:lnTo>
                    <a:pt x="113515" y="94680"/>
                  </a:lnTo>
                  <a:lnTo>
                    <a:pt x="176218" y="1417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68497" y="1063378"/>
            <a:ext cx="673825" cy="357970"/>
            <a:chOff x="368497" y="1063378"/>
            <a:chExt cx="673825" cy="357970"/>
          </a:xfrm>
        </p:grpSpPr>
        <p:sp>
          <p:nvSpPr>
            <p:cNvPr id="21" name="Freeform 20"/>
            <p:cNvSpPr/>
            <p:nvPr/>
          </p:nvSpPr>
          <p:spPr>
            <a:xfrm>
              <a:off x="368497" y="120024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7523" y="1063378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409" y="54144"/>
                  </a:lnTo>
                  <a:lnTo>
                    <a:pt x="2195" y="101440"/>
                  </a:lnTo>
                  <a:lnTo>
                    <a:pt x="3770" y="156788"/>
                  </a:lnTo>
                  <a:lnTo>
                    <a:pt x="8526" y="207113"/>
                  </a:lnTo>
                  <a:lnTo>
                    <a:pt x="9935" y="254779"/>
                  </a:lnTo>
                  <a:lnTo>
                    <a:pt x="10411" y="317698"/>
                  </a:lnTo>
                  <a:lnTo>
                    <a:pt x="7357" y="33734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90189" y="1073906"/>
              <a:ext cx="167863" cy="182678"/>
            </a:xfrm>
            <a:custGeom>
              <a:avLst/>
              <a:gdLst/>
              <a:ahLst/>
              <a:cxnLst/>
              <a:rect l="0" t="0" r="0" b="0"/>
              <a:pathLst>
                <a:path w="167863" h="182678">
                  <a:moveTo>
                    <a:pt x="167862" y="157928"/>
                  </a:moveTo>
                  <a:lnTo>
                    <a:pt x="125171" y="161047"/>
                  </a:lnTo>
                  <a:lnTo>
                    <a:pt x="64624" y="175886"/>
                  </a:lnTo>
                  <a:lnTo>
                    <a:pt x="37361" y="182677"/>
                  </a:lnTo>
                  <a:lnTo>
                    <a:pt x="25879" y="182616"/>
                  </a:lnTo>
                  <a:lnTo>
                    <a:pt x="6883" y="176309"/>
                  </a:lnTo>
                  <a:lnTo>
                    <a:pt x="2051" y="170182"/>
                  </a:lnTo>
                  <a:lnTo>
                    <a:pt x="0" y="162588"/>
                  </a:lnTo>
                  <a:lnTo>
                    <a:pt x="5113" y="119594"/>
                  </a:lnTo>
                  <a:lnTo>
                    <a:pt x="17388" y="66041"/>
                  </a:lnTo>
                  <a:lnTo>
                    <a:pt x="27958" y="19761"/>
                  </a:lnTo>
                  <a:lnTo>
                    <a:pt x="309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39546" y="1207442"/>
              <a:ext cx="202776" cy="182324"/>
            </a:xfrm>
            <a:custGeom>
              <a:avLst/>
              <a:gdLst/>
              <a:ahLst/>
              <a:cxnLst/>
              <a:rect l="0" t="0" r="0" b="0"/>
              <a:pathLst>
                <a:path w="202776" h="182324">
                  <a:moveTo>
                    <a:pt x="129075" y="55977"/>
                  </a:moveTo>
                  <a:lnTo>
                    <a:pt x="119500" y="31931"/>
                  </a:lnTo>
                  <a:lnTo>
                    <a:pt x="108832" y="17604"/>
                  </a:lnTo>
                  <a:lnTo>
                    <a:pt x="84083" y="1973"/>
                  </a:lnTo>
                  <a:lnTo>
                    <a:pt x="64625" y="0"/>
                  </a:lnTo>
                  <a:lnTo>
                    <a:pt x="45449" y="4192"/>
                  </a:lnTo>
                  <a:lnTo>
                    <a:pt x="29127" y="13854"/>
                  </a:lnTo>
                  <a:lnTo>
                    <a:pt x="17193" y="29067"/>
                  </a:lnTo>
                  <a:lnTo>
                    <a:pt x="0" y="73018"/>
                  </a:lnTo>
                  <a:lnTo>
                    <a:pt x="104" y="113019"/>
                  </a:lnTo>
                  <a:lnTo>
                    <a:pt x="7543" y="148918"/>
                  </a:lnTo>
                  <a:lnTo>
                    <a:pt x="20079" y="167864"/>
                  </a:lnTo>
                  <a:lnTo>
                    <a:pt x="28335" y="176192"/>
                  </a:lnTo>
                  <a:lnTo>
                    <a:pt x="37349" y="180574"/>
                  </a:lnTo>
                  <a:lnTo>
                    <a:pt x="56722" y="182323"/>
                  </a:lnTo>
                  <a:lnTo>
                    <a:pt x="73912" y="176082"/>
                  </a:lnTo>
                  <a:lnTo>
                    <a:pt x="89350" y="164339"/>
                  </a:lnTo>
                  <a:lnTo>
                    <a:pt x="125418" y="123756"/>
                  </a:lnTo>
                  <a:lnTo>
                    <a:pt x="133299" y="102869"/>
                  </a:lnTo>
                  <a:lnTo>
                    <a:pt x="136802" y="87346"/>
                  </a:lnTo>
                  <a:lnTo>
                    <a:pt x="137736" y="89758"/>
                  </a:lnTo>
                  <a:lnTo>
                    <a:pt x="138358" y="96045"/>
                  </a:lnTo>
                  <a:lnTo>
                    <a:pt x="150413" y="121662"/>
                  </a:lnTo>
                  <a:lnTo>
                    <a:pt x="174392" y="145889"/>
                  </a:lnTo>
                  <a:lnTo>
                    <a:pt x="202775" y="161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041781" y="1891438"/>
            <a:ext cx="2783975" cy="538364"/>
            <a:chOff x="1041781" y="1891438"/>
            <a:chExt cx="2783975" cy="538364"/>
          </a:xfrm>
        </p:grpSpPr>
        <p:sp>
          <p:nvSpPr>
            <p:cNvPr id="26" name="Freeform 25"/>
            <p:cNvSpPr/>
            <p:nvPr/>
          </p:nvSpPr>
          <p:spPr>
            <a:xfrm>
              <a:off x="1041781" y="2032000"/>
              <a:ext cx="281523" cy="397802"/>
            </a:xfrm>
            <a:custGeom>
              <a:avLst/>
              <a:gdLst/>
              <a:ahLst/>
              <a:cxnLst/>
              <a:rect l="0" t="0" r="0" b="0"/>
              <a:pathLst>
                <a:path w="281523" h="397802">
                  <a:moveTo>
                    <a:pt x="200581" y="0"/>
                  </a:moveTo>
                  <a:lnTo>
                    <a:pt x="138301" y="16788"/>
                  </a:lnTo>
                  <a:lnTo>
                    <a:pt x="84250" y="20213"/>
                  </a:lnTo>
                  <a:lnTo>
                    <a:pt x="28514" y="15301"/>
                  </a:lnTo>
                  <a:lnTo>
                    <a:pt x="18019" y="17219"/>
                  </a:lnTo>
                  <a:lnTo>
                    <a:pt x="9853" y="22008"/>
                  </a:lnTo>
                  <a:lnTo>
                    <a:pt x="3239" y="28710"/>
                  </a:lnTo>
                  <a:lnTo>
                    <a:pt x="0" y="36687"/>
                  </a:lnTo>
                  <a:lnTo>
                    <a:pt x="238" y="90489"/>
                  </a:lnTo>
                  <a:lnTo>
                    <a:pt x="7716" y="144433"/>
                  </a:lnTo>
                  <a:lnTo>
                    <a:pt x="9578" y="172207"/>
                  </a:lnTo>
                  <a:lnTo>
                    <a:pt x="12415" y="179145"/>
                  </a:lnTo>
                  <a:lnTo>
                    <a:pt x="16645" y="181431"/>
                  </a:lnTo>
                  <a:lnTo>
                    <a:pt x="21805" y="180615"/>
                  </a:lnTo>
                  <a:lnTo>
                    <a:pt x="75843" y="151568"/>
                  </a:lnTo>
                  <a:lnTo>
                    <a:pt x="127093" y="133448"/>
                  </a:lnTo>
                  <a:lnTo>
                    <a:pt x="164119" y="134036"/>
                  </a:lnTo>
                  <a:lnTo>
                    <a:pt x="210146" y="145886"/>
                  </a:lnTo>
                  <a:lnTo>
                    <a:pt x="231739" y="156865"/>
                  </a:lnTo>
                  <a:lnTo>
                    <a:pt x="246794" y="172663"/>
                  </a:lnTo>
                  <a:lnTo>
                    <a:pt x="273716" y="231996"/>
                  </a:lnTo>
                  <a:lnTo>
                    <a:pt x="281522" y="266441"/>
                  </a:lnTo>
                  <a:lnTo>
                    <a:pt x="280716" y="303163"/>
                  </a:lnTo>
                  <a:lnTo>
                    <a:pt x="274801" y="324252"/>
                  </a:lnTo>
                  <a:lnTo>
                    <a:pt x="251940" y="356854"/>
                  </a:lnTo>
                  <a:lnTo>
                    <a:pt x="237445" y="370342"/>
                  </a:lnTo>
                  <a:lnTo>
                    <a:pt x="189361" y="392382"/>
                  </a:lnTo>
                  <a:lnTo>
                    <a:pt x="152673" y="397801"/>
                  </a:lnTo>
                  <a:lnTo>
                    <a:pt x="117756" y="393817"/>
                  </a:lnTo>
                  <a:lnTo>
                    <a:pt x="85183" y="379639"/>
                  </a:lnTo>
                  <a:lnTo>
                    <a:pt x="42654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27980" y="2235191"/>
              <a:ext cx="224995" cy="165350"/>
            </a:xfrm>
            <a:custGeom>
              <a:avLst/>
              <a:gdLst/>
              <a:ahLst/>
              <a:cxnLst/>
              <a:rect l="0" t="0" r="0" b="0"/>
              <a:pathLst>
                <a:path w="224995" h="165350">
                  <a:moveTo>
                    <a:pt x="109180" y="70550"/>
                  </a:moveTo>
                  <a:lnTo>
                    <a:pt x="114769" y="53782"/>
                  </a:lnTo>
                  <a:lnTo>
                    <a:pt x="114394" y="36191"/>
                  </a:lnTo>
                  <a:lnTo>
                    <a:pt x="112656" y="26587"/>
                  </a:lnTo>
                  <a:lnTo>
                    <a:pt x="107988" y="19014"/>
                  </a:lnTo>
                  <a:lnTo>
                    <a:pt x="93442" y="7481"/>
                  </a:lnTo>
                  <a:lnTo>
                    <a:pt x="59933" y="0"/>
                  </a:lnTo>
                  <a:lnTo>
                    <a:pt x="40110" y="4489"/>
                  </a:lnTo>
                  <a:lnTo>
                    <a:pt x="31548" y="8962"/>
                  </a:lnTo>
                  <a:lnTo>
                    <a:pt x="18915" y="23290"/>
                  </a:lnTo>
                  <a:lnTo>
                    <a:pt x="1273" y="61084"/>
                  </a:lnTo>
                  <a:lnTo>
                    <a:pt x="0" y="84670"/>
                  </a:lnTo>
                  <a:lnTo>
                    <a:pt x="8715" y="132350"/>
                  </a:lnTo>
                  <a:lnTo>
                    <a:pt x="23911" y="159311"/>
                  </a:lnTo>
                  <a:lnTo>
                    <a:pt x="32447" y="163649"/>
                  </a:lnTo>
                  <a:lnTo>
                    <a:pt x="54409" y="165349"/>
                  </a:lnTo>
                  <a:lnTo>
                    <a:pt x="73529" y="159086"/>
                  </a:lnTo>
                  <a:lnTo>
                    <a:pt x="81903" y="154140"/>
                  </a:lnTo>
                  <a:lnTo>
                    <a:pt x="94328" y="136167"/>
                  </a:lnTo>
                  <a:lnTo>
                    <a:pt x="115630" y="81400"/>
                  </a:lnTo>
                  <a:lnTo>
                    <a:pt x="122965" y="60164"/>
                  </a:lnTo>
                  <a:lnTo>
                    <a:pt x="126559" y="57777"/>
                  </a:lnTo>
                  <a:lnTo>
                    <a:pt x="130125" y="60864"/>
                  </a:lnTo>
                  <a:lnTo>
                    <a:pt x="150110" y="101293"/>
                  </a:lnTo>
                  <a:lnTo>
                    <a:pt x="165976" y="112679"/>
                  </a:lnTo>
                  <a:lnTo>
                    <a:pt x="224994" y="1231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26715" y="2158342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42691"/>
                  </a:lnTo>
                  <a:lnTo>
                    <a:pt x="18211" y="105335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842487" y="2226452"/>
              <a:ext cx="178985" cy="11452"/>
            </a:xfrm>
            <a:custGeom>
              <a:avLst/>
              <a:gdLst/>
              <a:ahLst/>
              <a:cxnLst/>
              <a:rect l="0" t="0" r="0" b="0"/>
              <a:pathLst>
                <a:path w="178985" h="11452">
                  <a:moveTo>
                    <a:pt x="178984" y="5589"/>
                  </a:moveTo>
                  <a:lnTo>
                    <a:pt x="162216" y="0"/>
                  </a:lnTo>
                  <a:lnTo>
                    <a:pt x="144626" y="375"/>
                  </a:lnTo>
                  <a:lnTo>
                    <a:pt x="85985" y="6072"/>
                  </a:lnTo>
                  <a:lnTo>
                    <a:pt x="46274" y="1145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79399" y="2066173"/>
              <a:ext cx="326384" cy="340100"/>
            </a:xfrm>
            <a:custGeom>
              <a:avLst/>
              <a:gdLst/>
              <a:ahLst/>
              <a:cxnLst/>
              <a:rect l="0" t="0" r="0" b="0"/>
              <a:pathLst>
                <a:path w="326384" h="340100">
                  <a:moveTo>
                    <a:pt x="0" y="50054"/>
                  </a:moveTo>
                  <a:lnTo>
                    <a:pt x="37086" y="15308"/>
                  </a:lnTo>
                  <a:lnTo>
                    <a:pt x="55087" y="6146"/>
                  </a:lnTo>
                  <a:lnTo>
                    <a:pt x="90541" y="0"/>
                  </a:lnTo>
                  <a:lnTo>
                    <a:pt x="136037" y="6329"/>
                  </a:lnTo>
                  <a:lnTo>
                    <a:pt x="157557" y="12293"/>
                  </a:lnTo>
                  <a:lnTo>
                    <a:pt x="165869" y="17861"/>
                  </a:lnTo>
                  <a:lnTo>
                    <a:pt x="202924" y="65917"/>
                  </a:lnTo>
                  <a:lnTo>
                    <a:pt x="224063" y="128428"/>
                  </a:lnTo>
                  <a:lnTo>
                    <a:pt x="228963" y="183645"/>
                  </a:lnTo>
                  <a:lnTo>
                    <a:pt x="221608" y="223258"/>
                  </a:lnTo>
                  <a:lnTo>
                    <a:pt x="185432" y="282252"/>
                  </a:lnTo>
                  <a:lnTo>
                    <a:pt x="154695" y="320789"/>
                  </a:lnTo>
                  <a:lnTo>
                    <a:pt x="145244" y="328810"/>
                  </a:lnTo>
                  <a:lnTo>
                    <a:pt x="122264" y="337723"/>
                  </a:lnTo>
                  <a:lnTo>
                    <a:pt x="109585" y="340099"/>
                  </a:lnTo>
                  <a:lnTo>
                    <a:pt x="86139" y="336501"/>
                  </a:lnTo>
                  <a:lnTo>
                    <a:pt x="74973" y="332266"/>
                  </a:lnTo>
                  <a:lnTo>
                    <a:pt x="59448" y="318201"/>
                  </a:lnTo>
                  <a:lnTo>
                    <a:pt x="39948" y="280576"/>
                  </a:lnTo>
                  <a:lnTo>
                    <a:pt x="38422" y="260133"/>
                  </a:lnTo>
                  <a:lnTo>
                    <a:pt x="39652" y="249769"/>
                  </a:lnTo>
                  <a:lnTo>
                    <a:pt x="43982" y="241689"/>
                  </a:lnTo>
                  <a:lnTo>
                    <a:pt x="58152" y="229592"/>
                  </a:lnTo>
                  <a:lnTo>
                    <a:pt x="79267" y="223436"/>
                  </a:lnTo>
                  <a:lnTo>
                    <a:pt x="103080" y="221869"/>
                  </a:lnTo>
                  <a:lnTo>
                    <a:pt x="163226" y="233453"/>
                  </a:lnTo>
                  <a:lnTo>
                    <a:pt x="223529" y="247095"/>
                  </a:lnTo>
                  <a:lnTo>
                    <a:pt x="277730" y="249503"/>
                  </a:lnTo>
                  <a:lnTo>
                    <a:pt x="326383" y="250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37409" y="2158342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336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68994" y="2221513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0769" y="16788"/>
                  </a:lnTo>
                  <a:lnTo>
                    <a:pt x="1872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126963" y="2074114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79647" y="1958300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0" y="0"/>
                  </a:moveTo>
                  <a:lnTo>
                    <a:pt x="11453" y="60384"/>
                  </a:lnTo>
                  <a:lnTo>
                    <a:pt x="21331" y="118107"/>
                  </a:lnTo>
                  <a:lnTo>
                    <a:pt x="31667" y="179664"/>
                  </a:lnTo>
                  <a:lnTo>
                    <a:pt x="42139" y="236118"/>
                  </a:lnTo>
                  <a:lnTo>
                    <a:pt x="50568" y="297115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08888" y="1891438"/>
              <a:ext cx="216868" cy="440065"/>
            </a:xfrm>
            <a:custGeom>
              <a:avLst/>
              <a:gdLst/>
              <a:ahLst/>
              <a:cxnLst/>
              <a:rect l="0" t="0" r="0" b="0"/>
              <a:pathLst>
                <a:path w="216868" h="440065">
                  <a:moveTo>
                    <a:pt x="160314" y="119505"/>
                  </a:moveTo>
                  <a:lnTo>
                    <a:pt x="117652" y="173619"/>
                  </a:lnTo>
                  <a:lnTo>
                    <a:pt x="84202" y="233389"/>
                  </a:lnTo>
                  <a:lnTo>
                    <a:pt x="69587" y="288273"/>
                  </a:lnTo>
                  <a:lnTo>
                    <a:pt x="66353" y="344174"/>
                  </a:lnTo>
                  <a:lnTo>
                    <a:pt x="71383" y="391834"/>
                  </a:lnTo>
                  <a:lnTo>
                    <a:pt x="80234" y="416405"/>
                  </a:lnTo>
                  <a:lnTo>
                    <a:pt x="85870" y="426233"/>
                  </a:lnTo>
                  <a:lnTo>
                    <a:pt x="95477" y="432784"/>
                  </a:lnTo>
                  <a:lnTo>
                    <a:pt x="121749" y="440064"/>
                  </a:lnTo>
                  <a:lnTo>
                    <a:pt x="146683" y="437060"/>
                  </a:lnTo>
                  <a:lnTo>
                    <a:pt x="168294" y="427927"/>
                  </a:lnTo>
                  <a:lnTo>
                    <a:pt x="185697" y="416068"/>
                  </a:lnTo>
                  <a:lnTo>
                    <a:pt x="198112" y="399880"/>
                  </a:lnTo>
                  <a:lnTo>
                    <a:pt x="215613" y="360891"/>
                  </a:lnTo>
                  <a:lnTo>
                    <a:pt x="216867" y="340261"/>
                  </a:lnTo>
                  <a:lnTo>
                    <a:pt x="212355" y="320564"/>
                  </a:lnTo>
                  <a:lnTo>
                    <a:pt x="176022" y="265915"/>
                  </a:lnTo>
                  <a:lnTo>
                    <a:pt x="116560" y="203646"/>
                  </a:lnTo>
                  <a:lnTo>
                    <a:pt x="56430" y="156668"/>
                  </a:lnTo>
                  <a:lnTo>
                    <a:pt x="15531" y="125762"/>
                  </a:lnTo>
                  <a:lnTo>
                    <a:pt x="3159" y="107078"/>
                  </a:lnTo>
                  <a:lnTo>
                    <a:pt x="0" y="83956"/>
                  </a:lnTo>
                  <a:lnTo>
                    <a:pt x="3665" y="59252"/>
                  </a:lnTo>
                  <a:lnTo>
                    <a:pt x="13094" y="36573"/>
                  </a:lnTo>
                  <a:lnTo>
                    <a:pt x="28202" y="21035"/>
                  </a:lnTo>
                  <a:lnTo>
                    <a:pt x="66497" y="1528"/>
                  </a:lnTo>
                  <a:lnTo>
                    <a:pt x="87032" y="0"/>
                  </a:lnTo>
                  <a:lnTo>
                    <a:pt x="128810" y="8551"/>
                  </a:lnTo>
                  <a:lnTo>
                    <a:pt x="160338" y="23718"/>
                  </a:lnTo>
                  <a:lnTo>
                    <a:pt x="167349" y="33420"/>
                  </a:lnTo>
                  <a:lnTo>
                    <a:pt x="175139" y="59798"/>
                  </a:lnTo>
                  <a:lnTo>
                    <a:pt x="170842" y="119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937243" y="2587933"/>
            <a:ext cx="431669" cy="310628"/>
            <a:chOff x="1937243" y="2587933"/>
            <a:chExt cx="431669" cy="310628"/>
          </a:xfrm>
        </p:grpSpPr>
        <p:sp>
          <p:nvSpPr>
            <p:cNvPr id="37" name="Freeform 36"/>
            <p:cNvSpPr/>
            <p:nvPr/>
          </p:nvSpPr>
          <p:spPr>
            <a:xfrm>
              <a:off x="1937243" y="276899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31473" y="2587933"/>
              <a:ext cx="237439" cy="310628"/>
            </a:xfrm>
            <a:custGeom>
              <a:avLst/>
              <a:gdLst/>
              <a:ahLst/>
              <a:cxnLst/>
              <a:rect l="0" t="0" r="0" b="0"/>
              <a:pathLst>
                <a:path w="237439" h="310628">
                  <a:moveTo>
                    <a:pt x="16340" y="54720"/>
                  </a:moveTo>
                  <a:lnTo>
                    <a:pt x="25915" y="30673"/>
                  </a:lnTo>
                  <a:lnTo>
                    <a:pt x="36584" y="16346"/>
                  </a:lnTo>
                  <a:lnTo>
                    <a:pt x="55363" y="5299"/>
                  </a:lnTo>
                  <a:lnTo>
                    <a:pt x="66922" y="716"/>
                  </a:lnTo>
                  <a:lnTo>
                    <a:pt x="76967" y="0"/>
                  </a:lnTo>
                  <a:lnTo>
                    <a:pt x="94368" y="5443"/>
                  </a:lnTo>
                  <a:lnTo>
                    <a:pt x="106781" y="18781"/>
                  </a:lnTo>
                  <a:lnTo>
                    <a:pt x="134894" y="76319"/>
                  </a:lnTo>
                  <a:lnTo>
                    <a:pt x="145070" y="99414"/>
                  </a:lnTo>
                  <a:lnTo>
                    <a:pt x="149629" y="142962"/>
                  </a:lnTo>
                  <a:lnTo>
                    <a:pt x="138239" y="201261"/>
                  </a:lnTo>
                  <a:lnTo>
                    <a:pt x="123780" y="250129"/>
                  </a:lnTo>
                  <a:lnTo>
                    <a:pt x="92909" y="292293"/>
                  </a:lnTo>
                  <a:lnTo>
                    <a:pt x="66713" y="308515"/>
                  </a:lnTo>
                  <a:lnTo>
                    <a:pt x="46917" y="310627"/>
                  </a:lnTo>
                  <a:lnTo>
                    <a:pt x="27590" y="306496"/>
                  </a:lnTo>
                  <a:lnTo>
                    <a:pt x="11202" y="296862"/>
                  </a:lnTo>
                  <a:lnTo>
                    <a:pt x="5895" y="288677"/>
                  </a:lnTo>
                  <a:lnTo>
                    <a:pt x="0" y="267105"/>
                  </a:lnTo>
                  <a:lnTo>
                    <a:pt x="3618" y="245040"/>
                  </a:lnTo>
                  <a:lnTo>
                    <a:pt x="7859" y="234242"/>
                  </a:lnTo>
                  <a:lnTo>
                    <a:pt x="21929" y="219125"/>
                  </a:lnTo>
                  <a:lnTo>
                    <a:pt x="30595" y="213456"/>
                  </a:lnTo>
                  <a:lnTo>
                    <a:pt x="52701" y="210277"/>
                  </a:lnTo>
                  <a:lnTo>
                    <a:pt x="110339" y="220740"/>
                  </a:lnTo>
                  <a:lnTo>
                    <a:pt x="163639" y="237355"/>
                  </a:lnTo>
                  <a:lnTo>
                    <a:pt x="218463" y="243327"/>
                  </a:lnTo>
                  <a:lnTo>
                    <a:pt x="237438" y="244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432290" y="2539698"/>
            <a:ext cx="536954" cy="298179"/>
            <a:chOff x="3432290" y="2539698"/>
            <a:chExt cx="536954" cy="298179"/>
          </a:xfrm>
        </p:grpSpPr>
        <p:sp>
          <p:nvSpPr>
            <p:cNvPr id="40" name="Freeform 39"/>
            <p:cNvSpPr/>
            <p:nvPr/>
          </p:nvSpPr>
          <p:spPr>
            <a:xfrm>
              <a:off x="3432290" y="265318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21803" y="2539698"/>
              <a:ext cx="347441" cy="298179"/>
            </a:xfrm>
            <a:custGeom>
              <a:avLst/>
              <a:gdLst/>
              <a:ahLst/>
              <a:cxnLst/>
              <a:rect l="0" t="0" r="0" b="0"/>
              <a:pathLst>
                <a:path w="347441" h="298179">
                  <a:moveTo>
                    <a:pt x="0" y="29255"/>
                  </a:moveTo>
                  <a:lnTo>
                    <a:pt x="17981" y="13614"/>
                  </a:lnTo>
                  <a:lnTo>
                    <a:pt x="34897" y="5536"/>
                  </a:lnTo>
                  <a:lnTo>
                    <a:pt x="75331" y="0"/>
                  </a:lnTo>
                  <a:lnTo>
                    <a:pt x="118766" y="3949"/>
                  </a:lnTo>
                  <a:lnTo>
                    <a:pt x="140912" y="12549"/>
                  </a:lnTo>
                  <a:lnTo>
                    <a:pt x="150093" y="18117"/>
                  </a:lnTo>
                  <a:lnTo>
                    <a:pt x="163414" y="33664"/>
                  </a:lnTo>
                  <a:lnTo>
                    <a:pt x="172064" y="53441"/>
                  </a:lnTo>
                  <a:lnTo>
                    <a:pt x="177617" y="104266"/>
                  </a:lnTo>
                  <a:lnTo>
                    <a:pt x="175460" y="142337"/>
                  </a:lnTo>
                  <a:lnTo>
                    <a:pt x="160973" y="204587"/>
                  </a:lnTo>
                  <a:lnTo>
                    <a:pt x="144188" y="249632"/>
                  </a:lnTo>
                  <a:lnTo>
                    <a:pt x="130764" y="269920"/>
                  </a:lnTo>
                  <a:lnTo>
                    <a:pt x="113099" y="286736"/>
                  </a:lnTo>
                  <a:lnTo>
                    <a:pt x="90430" y="295769"/>
                  </a:lnTo>
                  <a:lnTo>
                    <a:pt x="77835" y="298178"/>
                  </a:lnTo>
                  <a:lnTo>
                    <a:pt x="57600" y="294616"/>
                  </a:lnTo>
                  <a:lnTo>
                    <a:pt x="48928" y="290390"/>
                  </a:lnTo>
                  <a:lnTo>
                    <a:pt x="36174" y="273217"/>
                  </a:lnTo>
                  <a:lnTo>
                    <a:pt x="27775" y="249986"/>
                  </a:lnTo>
                  <a:lnTo>
                    <a:pt x="24217" y="211770"/>
                  </a:lnTo>
                  <a:lnTo>
                    <a:pt x="27531" y="188752"/>
                  </a:lnTo>
                  <a:lnTo>
                    <a:pt x="32392" y="180040"/>
                  </a:lnTo>
                  <a:lnTo>
                    <a:pt x="47152" y="167240"/>
                  </a:lnTo>
                  <a:lnTo>
                    <a:pt x="75192" y="153458"/>
                  </a:lnTo>
                  <a:lnTo>
                    <a:pt x="116906" y="147554"/>
                  </a:lnTo>
                  <a:lnTo>
                    <a:pt x="168931" y="153965"/>
                  </a:lnTo>
                  <a:lnTo>
                    <a:pt x="229988" y="163377"/>
                  </a:lnTo>
                  <a:lnTo>
                    <a:pt x="287455" y="165582"/>
                  </a:lnTo>
                  <a:lnTo>
                    <a:pt x="347440" y="166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1416961" y="3579689"/>
            <a:ext cx="878252" cy="442766"/>
            <a:chOff x="1416961" y="3579689"/>
            <a:chExt cx="878252" cy="442766"/>
          </a:xfrm>
        </p:grpSpPr>
        <p:sp>
          <p:nvSpPr>
            <p:cNvPr id="43" name="Freeform 42"/>
            <p:cNvSpPr/>
            <p:nvPr/>
          </p:nvSpPr>
          <p:spPr>
            <a:xfrm>
              <a:off x="1416961" y="3579689"/>
              <a:ext cx="283241" cy="439409"/>
            </a:xfrm>
            <a:custGeom>
              <a:avLst/>
              <a:gdLst/>
              <a:ahLst/>
              <a:cxnLst/>
              <a:rect l="0" t="0" r="0" b="0"/>
              <a:pathLst>
                <a:path w="283241" h="439409">
                  <a:moveTo>
                    <a:pt x="162313" y="0"/>
                  </a:moveTo>
                  <a:lnTo>
                    <a:pt x="156724" y="16767"/>
                  </a:lnTo>
                  <a:lnTo>
                    <a:pt x="150398" y="22877"/>
                  </a:lnTo>
                  <a:lnTo>
                    <a:pt x="130891" y="32784"/>
                  </a:lnTo>
                  <a:lnTo>
                    <a:pt x="80241" y="40271"/>
                  </a:lnTo>
                  <a:lnTo>
                    <a:pt x="16816" y="47460"/>
                  </a:lnTo>
                  <a:lnTo>
                    <a:pt x="9163" y="53867"/>
                  </a:lnTo>
                  <a:lnTo>
                    <a:pt x="660" y="73463"/>
                  </a:lnTo>
                  <a:lnTo>
                    <a:pt x="0" y="94652"/>
                  </a:lnTo>
                  <a:lnTo>
                    <a:pt x="9325" y="129430"/>
                  </a:lnTo>
                  <a:lnTo>
                    <a:pt x="31726" y="188533"/>
                  </a:lnTo>
                  <a:lnTo>
                    <a:pt x="39154" y="210134"/>
                  </a:lnTo>
                  <a:lnTo>
                    <a:pt x="43942" y="214959"/>
                  </a:lnTo>
                  <a:lnTo>
                    <a:pt x="49474" y="215835"/>
                  </a:lnTo>
                  <a:lnTo>
                    <a:pt x="61860" y="210570"/>
                  </a:lnTo>
                  <a:lnTo>
                    <a:pt x="105107" y="177198"/>
                  </a:lnTo>
                  <a:lnTo>
                    <a:pt x="167070" y="169607"/>
                  </a:lnTo>
                  <a:lnTo>
                    <a:pt x="191334" y="175206"/>
                  </a:lnTo>
                  <a:lnTo>
                    <a:pt x="235506" y="197865"/>
                  </a:lnTo>
                  <a:lnTo>
                    <a:pt x="261859" y="223573"/>
                  </a:lnTo>
                  <a:lnTo>
                    <a:pt x="270897" y="246375"/>
                  </a:lnTo>
                  <a:lnTo>
                    <a:pt x="283240" y="304496"/>
                  </a:lnTo>
                  <a:lnTo>
                    <a:pt x="273442" y="363448"/>
                  </a:lnTo>
                  <a:lnTo>
                    <a:pt x="258151" y="392997"/>
                  </a:lnTo>
                  <a:lnTo>
                    <a:pt x="238803" y="416571"/>
                  </a:lnTo>
                  <a:lnTo>
                    <a:pt x="212663" y="432784"/>
                  </a:lnTo>
                  <a:lnTo>
                    <a:pt x="177102" y="439408"/>
                  </a:lnTo>
                  <a:lnTo>
                    <a:pt x="142518" y="435781"/>
                  </a:lnTo>
                  <a:lnTo>
                    <a:pt x="101731" y="416839"/>
                  </a:lnTo>
                  <a:lnTo>
                    <a:pt x="780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60568" y="3808824"/>
              <a:ext cx="197733" cy="213631"/>
            </a:xfrm>
            <a:custGeom>
              <a:avLst/>
              <a:gdLst/>
              <a:ahLst/>
              <a:cxnLst/>
              <a:rect l="0" t="0" r="0" b="0"/>
              <a:pathLst>
                <a:path w="197733" h="213631">
                  <a:moveTo>
                    <a:pt x="134561" y="76191"/>
                  </a:moveTo>
                  <a:lnTo>
                    <a:pt x="119989" y="33499"/>
                  </a:lnTo>
                  <a:lnTo>
                    <a:pt x="114318" y="23163"/>
                  </a:lnTo>
                  <a:lnTo>
                    <a:pt x="98658" y="8560"/>
                  </a:lnTo>
                  <a:lnTo>
                    <a:pt x="89569" y="3028"/>
                  </a:lnTo>
                  <a:lnTo>
                    <a:pt x="70111" y="0"/>
                  </a:lnTo>
                  <a:lnTo>
                    <a:pt x="60009" y="831"/>
                  </a:lnTo>
                  <a:lnTo>
                    <a:pt x="42545" y="11112"/>
                  </a:lnTo>
                  <a:lnTo>
                    <a:pt x="28154" y="27380"/>
                  </a:lnTo>
                  <a:lnTo>
                    <a:pt x="5486" y="76696"/>
                  </a:lnTo>
                  <a:lnTo>
                    <a:pt x="0" y="119105"/>
                  </a:lnTo>
                  <a:lnTo>
                    <a:pt x="3964" y="157536"/>
                  </a:lnTo>
                  <a:lnTo>
                    <a:pt x="18137" y="191151"/>
                  </a:lnTo>
                  <a:lnTo>
                    <a:pt x="33684" y="206443"/>
                  </a:lnTo>
                  <a:lnTo>
                    <a:pt x="42743" y="212159"/>
                  </a:lnTo>
                  <a:lnTo>
                    <a:pt x="51122" y="213630"/>
                  </a:lnTo>
                  <a:lnTo>
                    <a:pt x="59048" y="212271"/>
                  </a:lnTo>
                  <a:lnTo>
                    <a:pt x="66672" y="209025"/>
                  </a:lnTo>
                  <a:lnTo>
                    <a:pt x="78262" y="196060"/>
                  </a:lnTo>
                  <a:lnTo>
                    <a:pt x="100154" y="141803"/>
                  </a:lnTo>
                  <a:lnTo>
                    <a:pt x="114748" y="108500"/>
                  </a:lnTo>
                  <a:lnTo>
                    <a:pt x="114837" y="87041"/>
                  </a:lnTo>
                  <a:lnTo>
                    <a:pt x="114393" y="84594"/>
                  </a:lnTo>
                  <a:lnTo>
                    <a:pt x="113899" y="94354"/>
                  </a:lnTo>
                  <a:lnTo>
                    <a:pt x="124800" y="120567"/>
                  </a:lnTo>
                  <a:lnTo>
                    <a:pt x="163013" y="176085"/>
                  </a:lnTo>
                  <a:lnTo>
                    <a:pt x="176842" y="184929"/>
                  </a:lnTo>
                  <a:lnTo>
                    <a:pt x="197732" y="192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00455" y="3795198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5589"/>
                  </a:moveTo>
                  <a:lnTo>
                    <a:pt x="56932" y="0"/>
                  </a:lnTo>
                  <a:lnTo>
                    <a:pt x="39342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10984" y="387448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779523" y="3541563"/>
            <a:ext cx="818484" cy="413145"/>
            <a:chOff x="2779523" y="3541563"/>
            <a:chExt cx="818484" cy="413145"/>
          </a:xfrm>
        </p:grpSpPr>
        <p:sp>
          <p:nvSpPr>
            <p:cNvPr id="48" name="Freeform 47"/>
            <p:cNvSpPr/>
            <p:nvPr/>
          </p:nvSpPr>
          <p:spPr>
            <a:xfrm>
              <a:off x="2779523" y="3748145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008947" y="3541563"/>
              <a:ext cx="297002" cy="413145"/>
            </a:xfrm>
            <a:custGeom>
              <a:avLst/>
              <a:gdLst/>
              <a:ahLst/>
              <a:cxnLst/>
              <a:rect l="0" t="0" r="0" b="0"/>
              <a:pathLst>
                <a:path w="297002" h="413145">
                  <a:moveTo>
                    <a:pt x="2203" y="48654"/>
                  </a:moveTo>
                  <a:lnTo>
                    <a:pt x="11778" y="24608"/>
                  </a:lnTo>
                  <a:lnTo>
                    <a:pt x="22446" y="10281"/>
                  </a:lnTo>
                  <a:lnTo>
                    <a:pt x="41226" y="2354"/>
                  </a:lnTo>
                  <a:lnTo>
                    <a:pt x="64000" y="0"/>
                  </a:lnTo>
                  <a:lnTo>
                    <a:pt x="85820" y="2853"/>
                  </a:lnTo>
                  <a:lnTo>
                    <a:pt x="104097" y="11141"/>
                  </a:lnTo>
                  <a:lnTo>
                    <a:pt x="134894" y="35525"/>
                  </a:lnTo>
                  <a:lnTo>
                    <a:pt x="156422" y="67121"/>
                  </a:lnTo>
                  <a:lnTo>
                    <a:pt x="176252" y="128125"/>
                  </a:lnTo>
                  <a:lnTo>
                    <a:pt x="185444" y="178006"/>
                  </a:lnTo>
                  <a:lnTo>
                    <a:pt x="182375" y="237375"/>
                  </a:lnTo>
                  <a:lnTo>
                    <a:pt x="175833" y="288574"/>
                  </a:lnTo>
                  <a:lnTo>
                    <a:pt x="154870" y="338548"/>
                  </a:lnTo>
                  <a:lnTo>
                    <a:pt x="107386" y="395602"/>
                  </a:lnTo>
                  <a:lnTo>
                    <a:pt x="100401" y="402785"/>
                  </a:lnTo>
                  <a:lnTo>
                    <a:pt x="80161" y="410767"/>
                  </a:lnTo>
                  <a:lnTo>
                    <a:pt x="56738" y="413144"/>
                  </a:lnTo>
                  <a:lnTo>
                    <a:pt x="34630" y="410301"/>
                  </a:lnTo>
                  <a:lnTo>
                    <a:pt x="26160" y="405566"/>
                  </a:lnTo>
                  <a:lnTo>
                    <a:pt x="13631" y="390945"/>
                  </a:lnTo>
                  <a:lnTo>
                    <a:pt x="0" y="357394"/>
                  </a:lnTo>
                  <a:lnTo>
                    <a:pt x="1614" y="334441"/>
                  </a:lnTo>
                  <a:lnTo>
                    <a:pt x="21714" y="291110"/>
                  </a:lnTo>
                  <a:lnTo>
                    <a:pt x="37780" y="276125"/>
                  </a:lnTo>
                  <a:lnTo>
                    <a:pt x="57790" y="266736"/>
                  </a:lnTo>
                  <a:lnTo>
                    <a:pt x="95362" y="262620"/>
                  </a:lnTo>
                  <a:lnTo>
                    <a:pt x="134961" y="269459"/>
                  </a:lnTo>
                  <a:lnTo>
                    <a:pt x="196764" y="298714"/>
                  </a:lnTo>
                  <a:lnTo>
                    <a:pt x="232206" y="313559"/>
                  </a:lnTo>
                  <a:lnTo>
                    <a:pt x="254165" y="315348"/>
                  </a:lnTo>
                  <a:lnTo>
                    <a:pt x="297001" y="311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90870" y="3548103"/>
              <a:ext cx="307137" cy="374733"/>
            </a:xfrm>
            <a:custGeom>
              <a:avLst/>
              <a:gdLst/>
              <a:ahLst/>
              <a:cxnLst/>
              <a:rect l="0" t="0" r="0" b="0"/>
              <a:pathLst>
                <a:path w="307137" h="374733">
                  <a:moveTo>
                    <a:pt x="130891" y="42114"/>
                  </a:moveTo>
                  <a:lnTo>
                    <a:pt x="114124" y="36525"/>
                  </a:lnTo>
                  <a:lnTo>
                    <a:pt x="96533" y="36901"/>
                  </a:lnTo>
                  <a:lnTo>
                    <a:pt x="78186" y="42137"/>
                  </a:lnTo>
                  <a:lnTo>
                    <a:pt x="62233" y="52263"/>
                  </a:lnTo>
                  <a:lnTo>
                    <a:pt x="40098" y="76707"/>
                  </a:lnTo>
                  <a:lnTo>
                    <a:pt x="12224" y="137135"/>
                  </a:lnTo>
                  <a:lnTo>
                    <a:pt x="0" y="186272"/>
                  </a:lnTo>
                  <a:lnTo>
                    <a:pt x="6424" y="230987"/>
                  </a:lnTo>
                  <a:lnTo>
                    <a:pt x="23513" y="290251"/>
                  </a:lnTo>
                  <a:lnTo>
                    <a:pt x="61134" y="346950"/>
                  </a:lnTo>
                  <a:lnTo>
                    <a:pt x="74932" y="363210"/>
                  </a:lnTo>
                  <a:lnTo>
                    <a:pt x="95102" y="371997"/>
                  </a:lnTo>
                  <a:lnTo>
                    <a:pt x="119664" y="374732"/>
                  </a:lnTo>
                  <a:lnTo>
                    <a:pt x="181825" y="363961"/>
                  </a:lnTo>
                  <a:lnTo>
                    <a:pt x="237490" y="329187"/>
                  </a:lnTo>
                  <a:lnTo>
                    <a:pt x="284809" y="273063"/>
                  </a:lnTo>
                  <a:lnTo>
                    <a:pt x="300628" y="230776"/>
                  </a:lnTo>
                  <a:lnTo>
                    <a:pt x="307136" y="181202"/>
                  </a:lnTo>
                  <a:lnTo>
                    <a:pt x="300929" y="121624"/>
                  </a:lnTo>
                  <a:lnTo>
                    <a:pt x="285319" y="74847"/>
                  </a:lnTo>
                  <a:lnTo>
                    <a:pt x="260051" y="37402"/>
                  </a:lnTo>
                  <a:lnTo>
                    <a:pt x="233892" y="20311"/>
                  </a:lnTo>
                  <a:lnTo>
                    <a:pt x="181139" y="3483"/>
                  </a:lnTo>
                  <a:lnTo>
                    <a:pt x="1624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610860" y="4127171"/>
            <a:ext cx="379027" cy="389555"/>
            <a:chOff x="1610860" y="4127171"/>
            <a:chExt cx="379027" cy="389555"/>
          </a:xfrm>
        </p:grpSpPr>
        <p:sp>
          <p:nvSpPr>
            <p:cNvPr id="52" name="Freeform 51"/>
            <p:cNvSpPr/>
            <p:nvPr/>
          </p:nvSpPr>
          <p:spPr>
            <a:xfrm>
              <a:off x="1610860" y="4127171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41548" y="8333"/>
                  </a:lnTo>
                  <a:lnTo>
                    <a:pt x="284535" y="15684"/>
                  </a:lnTo>
                  <a:lnTo>
                    <a:pt x="234175" y="30643"/>
                  </a:lnTo>
                  <a:lnTo>
                    <a:pt x="182209" y="44304"/>
                  </a:lnTo>
                  <a:lnTo>
                    <a:pt x="135356" y="55761"/>
                  </a:lnTo>
                  <a:lnTo>
                    <a:pt x="75070" y="60976"/>
                  </a:lnTo>
                  <a:lnTo>
                    <a:pt x="41553" y="621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37202" y="4253513"/>
              <a:ext cx="160392" cy="263213"/>
            </a:xfrm>
            <a:custGeom>
              <a:avLst/>
              <a:gdLst/>
              <a:ahLst/>
              <a:cxnLst/>
              <a:rect l="0" t="0" r="0" b="0"/>
              <a:pathLst>
                <a:path w="160392" h="263213">
                  <a:moveTo>
                    <a:pt x="136870" y="0"/>
                  </a:moveTo>
                  <a:lnTo>
                    <a:pt x="74590" y="16788"/>
                  </a:lnTo>
                  <a:lnTo>
                    <a:pt x="36658" y="22131"/>
                  </a:lnTo>
                  <a:lnTo>
                    <a:pt x="17852" y="31673"/>
                  </a:lnTo>
                  <a:lnTo>
                    <a:pt x="13071" y="38662"/>
                  </a:lnTo>
                  <a:lnTo>
                    <a:pt x="10878" y="55787"/>
                  </a:lnTo>
                  <a:lnTo>
                    <a:pt x="10574" y="117152"/>
                  </a:lnTo>
                  <a:lnTo>
                    <a:pt x="10559" y="130743"/>
                  </a:lnTo>
                  <a:lnTo>
                    <a:pt x="14058" y="137465"/>
                  </a:lnTo>
                  <a:lnTo>
                    <a:pt x="19901" y="139606"/>
                  </a:lnTo>
                  <a:lnTo>
                    <a:pt x="27305" y="138694"/>
                  </a:lnTo>
                  <a:lnTo>
                    <a:pt x="41771" y="131442"/>
                  </a:lnTo>
                  <a:lnTo>
                    <a:pt x="66189" y="117324"/>
                  </a:lnTo>
                  <a:lnTo>
                    <a:pt x="75711" y="113311"/>
                  </a:lnTo>
                  <a:lnTo>
                    <a:pt x="95650" y="111972"/>
                  </a:lnTo>
                  <a:lnTo>
                    <a:pt x="105881" y="113252"/>
                  </a:lnTo>
                  <a:lnTo>
                    <a:pt x="126607" y="124034"/>
                  </a:lnTo>
                  <a:lnTo>
                    <a:pt x="145177" y="140524"/>
                  </a:lnTo>
                  <a:lnTo>
                    <a:pt x="157330" y="159551"/>
                  </a:lnTo>
                  <a:lnTo>
                    <a:pt x="160391" y="182825"/>
                  </a:lnTo>
                  <a:lnTo>
                    <a:pt x="156682" y="206428"/>
                  </a:lnTo>
                  <a:lnTo>
                    <a:pt x="147235" y="224717"/>
                  </a:lnTo>
                  <a:lnTo>
                    <a:pt x="117584" y="248167"/>
                  </a:lnTo>
                  <a:lnTo>
                    <a:pt x="73574" y="258754"/>
                  </a:lnTo>
                  <a:lnTo>
                    <a:pt x="12924" y="26262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990093" y="4127605"/>
            <a:ext cx="589597" cy="449579"/>
            <a:chOff x="2990093" y="4127605"/>
            <a:chExt cx="589597" cy="449579"/>
          </a:xfrm>
        </p:grpSpPr>
        <p:sp>
          <p:nvSpPr>
            <p:cNvPr id="55" name="Freeform 54"/>
            <p:cNvSpPr/>
            <p:nvPr/>
          </p:nvSpPr>
          <p:spPr>
            <a:xfrm>
              <a:off x="2990093" y="4127605"/>
              <a:ext cx="589597" cy="52209"/>
            </a:xfrm>
            <a:custGeom>
              <a:avLst/>
              <a:gdLst/>
              <a:ahLst/>
              <a:cxnLst/>
              <a:rect l="0" t="0" r="0" b="0"/>
              <a:pathLst>
                <a:path w="589597" h="52209">
                  <a:moveTo>
                    <a:pt x="589596" y="10094"/>
                  </a:moveTo>
                  <a:lnTo>
                    <a:pt x="535451" y="1761"/>
                  </a:lnTo>
                  <a:lnTo>
                    <a:pt x="480505" y="0"/>
                  </a:lnTo>
                  <a:lnTo>
                    <a:pt x="427421" y="5284"/>
                  </a:lnTo>
                  <a:lnTo>
                    <a:pt x="372828" y="8669"/>
                  </a:lnTo>
                  <a:lnTo>
                    <a:pt x="315280" y="17048"/>
                  </a:lnTo>
                  <a:lnTo>
                    <a:pt x="263432" y="20734"/>
                  </a:lnTo>
                  <a:lnTo>
                    <a:pt x="200215" y="28747"/>
                  </a:lnTo>
                  <a:lnTo>
                    <a:pt x="146280" y="33558"/>
                  </a:lnTo>
                  <a:lnTo>
                    <a:pt x="91026" y="40075"/>
                  </a:lnTo>
                  <a:lnTo>
                    <a:pt x="32481" y="49802"/>
                  </a:lnTo>
                  <a:lnTo>
                    <a:pt x="0" y="52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06672" y="4268504"/>
              <a:ext cx="232898" cy="308680"/>
            </a:xfrm>
            <a:custGeom>
              <a:avLst/>
              <a:gdLst/>
              <a:ahLst/>
              <a:cxnLst/>
              <a:rect l="0" t="0" r="0" b="0"/>
              <a:pathLst>
                <a:path w="232898" h="308680">
                  <a:moveTo>
                    <a:pt x="157203" y="6066"/>
                  </a:moveTo>
                  <a:lnTo>
                    <a:pt x="114512" y="2946"/>
                  </a:lnTo>
                  <a:lnTo>
                    <a:pt x="93776" y="0"/>
                  </a:lnTo>
                  <a:lnTo>
                    <a:pt x="41356" y="10625"/>
                  </a:lnTo>
                  <a:lnTo>
                    <a:pt x="33179" y="16124"/>
                  </a:lnTo>
                  <a:lnTo>
                    <a:pt x="20973" y="31593"/>
                  </a:lnTo>
                  <a:lnTo>
                    <a:pt x="7524" y="60033"/>
                  </a:lnTo>
                  <a:lnTo>
                    <a:pt x="362" y="122978"/>
                  </a:lnTo>
                  <a:lnTo>
                    <a:pt x="0" y="136649"/>
                  </a:lnTo>
                  <a:lnTo>
                    <a:pt x="2098" y="143424"/>
                  </a:lnTo>
                  <a:lnTo>
                    <a:pt x="5837" y="145601"/>
                  </a:lnTo>
                  <a:lnTo>
                    <a:pt x="63447" y="128438"/>
                  </a:lnTo>
                  <a:lnTo>
                    <a:pt x="99918" y="123822"/>
                  </a:lnTo>
                  <a:lnTo>
                    <a:pt x="134771" y="128044"/>
                  </a:lnTo>
                  <a:lnTo>
                    <a:pt x="167324" y="142293"/>
                  </a:lnTo>
                  <a:lnTo>
                    <a:pt x="193607" y="161333"/>
                  </a:lnTo>
                  <a:lnTo>
                    <a:pt x="222279" y="197133"/>
                  </a:lnTo>
                  <a:lnTo>
                    <a:pt x="232139" y="217326"/>
                  </a:lnTo>
                  <a:lnTo>
                    <a:pt x="232897" y="227625"/>
                  </a:lnTo>
                  <a:lnTo>
                    <a:pt x="227500" y="248426"/>
                  </a:lnTo>
                  <a:lnTo>
                    <a:pt x="211307" y="274278"/>
                  </a:lnTo>
                  <a:lnTo>
                    <a:pt x="195287" y="286318"/>
                  </a:lnTo>
                  <a:lnTo>
                    <a:pt x="150818" y="303580"/>
                  </a:lnTo>
                  <a:lnTo>
                    <a:pt x="90908" y="308679"/>
                  </a:lnTo>
                  <a:lnTo>
                    <a:pt x="30861" y="300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866291" y="4969536"/>
            <a:ext cx="1403886" cy="621035"/>
            <a:chOff x="1866291" y="4969536"/>
            <a:chExt cx="1403886" cy="621035"/>
          </a:xfrm>
        </p:grpSpPr>
        <p:sp>
          <p:nvSpPr>
            <p:cNvPr id="58" name="Freeform 57"/>
            <p:cNvSpPr/>
            <p:nvPr/>
          </p:nvSpPr>
          <p:spPr>
            <a:xfrm>
              <a:off x="2108006" y="5209114"/>
              <a:ext cx="197736" cy="229179"/>
            </a:xfrm>
            <a:custGeom>
              <a:avLst/>
              <a:gdLst/>
              <a:ahLst/>
              <a:cxnLst/>
              <a:rect l="0" t="0" r="0" b="0"/>
              <a:pathLst>
                <a:path w="197736" h="229179">
                  <a:moveTo>
                    <a:pt x="124035" y="76192"/>
                  </a:moveTo>
                  <a:lnTo>
                    <a:pt x="109381" y="23164"/>
                  </a:lnTo>
                  <a:lnTo>
                    <a:pt x="103737" y="15103"/>
                  </a:lnTo>
                  <a:lnTo>
                    <a:pt x="88108" y="3028"/>
                  </a:lnTo>
                  <a:lnTo>
                    <a:pt x="69463" y="0"/>
                  </a:lnTo>
                  <a:lnTo>
                    <a:pt x="59577" y="831"/>
                  </a:lnTo>
                  <a:lnTo>
                    <a:pt x="42355" y="11113"/>
                  </a:lnTo>
                  <a:lnTo>
                    <a:pt x="28071" y="27381"/>
                  </a:lnTo>
                  <a:lnTo>
                    <a:pt x="5477" y="76696"/>
                  </a:lnTo>
                  <a:lnTo>
                    <a:pt x="0" y="113516"/>
                  </a:lnTo>
                  <a:lnTo>
                    <a:pt x="6554" y="166709"/>
                  </a:lnTo>
                  <a:lnTo>
                    <a:pt x="16956" y="200108"/>
                  </a:lnTo>
                  <a:lnTo>
                    <a:pt x="28091" y="217443"/>
                  </a:lnTo>
                  <a:lnTo>
                    <a:pt x="36676" y="223002"/>
                  </a:lnTo>
                  <a:lnTo>
                    <a:pt x="58693" y="229178"/>
                  </a:lnTo>
                  <a:lnTo>
                    <a:pt x="68775" y="228485"/>
                  </a:lnTo>
                  <a:lnTo>
                    <a:pt x="86217" y="221477"/>
                  </a:lnTo>
                  <a:lnTo>
                    <a:pt x="109190" y="204377"/>
                  </a:lnTo>
                  <a:lnTo>
                    <a:pt x="117437" y="185025"/>
                  </a:lnTo>
                  <a:lnTo>
                    <a:pt x="129232" y="129301"/>
                  </a:lnTo>
                  <a:lnTo>
                    <a:pt x="124645" y="66657"/>
                  </a:lnTo>
                  <a:lnTo>
                    <a:pt x="124306" y="74684"/>
                  </a:lnTo>
                  <a:lnTo>
                    <a:pt x="138713" y="129626"/>
                  </a:lnTo>
                  <a:lnTo>
                    <a:pt x="148791" y="160654"/>
                  </a:lnTo>
                  <a:lnTo>
                    <a:pt x="161944" y="175342"/>
                  </a:lnTo>
                  <a:lnTo>
                    <a:pt x="182840" y="187068"/>
                  </a:lnTo>
                  <a:lnTo>
                    <a:pt x="197735" y="192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53139" y="524319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1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63668" y="5337948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95295" y="5180021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7278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90093" y="5085264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2998" y="176885"/>
                  </a:lnTo>
                  <a:lnTo>
                    <a:pt x="19465" y="234722"/>
                  </a:lnTo>
                  <a:lnTo>
                    <a:pt x="20847" y="292793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11150" y="5390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58022" y="5032621"/>
              <a:ext cx="153129" cy="204040"/>
            </a:xfrm>
            <a:custGeom>
              <a:avLst/>
              <a:gdLst/>
              <a:ahLst/>
              <a:cxnLst/>
              <a:rect l="0" t="0" r="0" b="0"/>
              <a:pathLst>
                <a:path w="153129" h="204040">
                  <a:moveTo>
                    <a:pt x="153128" y="178985"/>
                  </a:moveTo>
                  <a:lnTo>
                    <a:pt x="115650" y="187318"/>
                  </a:lnTo>
                  <a:lnTo>
                    <a:pt x="58982" y="197630"/>
                  </a:lnTo>
                  <a:lnTo>
                    <a:pt x="37586" y="204039"/>
                  </a:lnTo>
                  <a:lnTo>
                    <a:pt x="28137" y="203877"/>
                  </a:lnTo>
                  <a:lnTo>
                    <a:pt x="11398" y="197457"/>
                  </a:lnTo>
                  <a:lnTo>
                    <a:pt x="5999" y="190129"/>
                  </a:lnTo>
                  <a:lnTo>
                    <a:pt x="0" y="169510"/>
                  </a:lnTo>
                  <a:lnTo>
                    <a:pt x="2212" y="137183"/>
                  </a:lnTo>
                  <a:lnTo>
                    <a:pt x="12270" y="86413"/>
                  </a:lnTo>
                  <a:lnTo>
                    <a:pt x="15470" y="34444"/>
                  </a:lnTo>
                  <a:lnTo>
                    <a:pt x="162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66291" y="4969536"/>
              <a:ext cx="1403886" cy="621035"/>
            </a:xfrm>
            <a:custGeom>
              <a:avLst/>
              <a:gdLst/>
              <a:ahLst/>
              <a:cxnLst/>
              <a:rect l="0" t="0" r="0" b="0"/>
              <a:pathLst>
                <a:path w="1403886" h="621035">
                  <a:moveTo>
                    <a:pt x="744776" y="10443"/>
                  </a:moveTo>
                  <a:lnTo>
                    <a:pt x="690631" y="2110"/>
                  </a:lnTo>
                  <a:lnTo>
                    <a:pt x="635685" y="348"/>
                  </a:lnTo>
                  <a:lnTo>
                    <a:pt x="579771" y="0"/>
                  </a:lnTo>
                  <a:lnTo>
                    <a:pt x="523666" y="3051"/>
                  </a:lnTo>
                  <a:lnTo>
                    <a:pt x="461934" y="14572"/>
                  </a:lnTo>
                  <a:lnTo>
                    <a:pt x="410757" y="24664"/>
                  </a:lnTo>
                  <a:lnTo>
                    <a:pt x="349467" y="46961"/>
                  </a:lnTo>
                  <a:lnTo>
                    <a:pt x="289181" y="73895"/>
                  </a:lnTo>
                  <a:lnTo>
                    <a:pt x="244797" y="97874"/>
                  </a:lnTo>
                  <a:lnTo>
                    <a:pt x="192769" y="137417"/>
                  </a:lnTo>
                  <a:lnTo>
                    <a:pt x="129711" y="194422"/>
                  </a:lnTo>
                  <a:lnTo>
                    <a:pt x="70565" y="253037"/>
                  </a:lnTo>
                  <a:lnTo>
                    <a:pt x="22401" y="315808"/>
                  </a:lnTo>
                  <a:lnTo>
                    <a:pt x="6524" y="347366"/>
                  </a:lnTo>
                  <a:lnTo>
                    <a:pt x="0" y="384533"/>
                  </a:lnTo>
                  <a:lnTo>
                    <a:pt x="6201" y="430608"/>
                  </a:lnTo>
                  <a:lnTo>
                    <a:pt x="16541" y="461710"/>
                  </a:lnTo>
                  <a:lnTo>
                    <a:pt x="35073" y="486263"/>
                  </a:lnTo>
                  <a:lnTo>
                    <a:pt x="87891" y="522636"/>
                  </a:lnTo>
                  <a:lnTo>
                    <a:pt x="140545" y="542462"/>
                  </a:lnTo>
                  <a:lnTo>
                    <a:pt x="202343" y="566836"/>
                  </a:lnTo>
                  <a:lnTo>
                    <a:pt x="265665" y="577752"/>
                  </a:lnTo>
                  <a:lnTo>
                    <a:pt x="315948" y="586676"/>
                  </a:lnTo>
                  <a:lnTo>
                    <a:pt x="378573" y="597053"/>
                  </a:lnTo>
                  <a:lnTo>
                    <a:pt x="432720" y="599155"/>
                  </a:lnTo>
                  <a:lnTo>
                    <a:pt x="486979" y="599777"/>
                  </a:lnTo>
                  <a:lnTo>
                    <a:pt x="538930" y="603081"/>
                  </a:lnTo>
                  <a:lnTo>
                    <a:pt x="598777" y="608349"/>
                  </a:lnTo>
                  <a:lnTo>
                    <a:pt x="657843" y="613030"/>
                  </a:lnTo>
                  <a:lnTo>
                    <a:pt x="715508" y="618706"/>
                  </a:lnTo>
                  <a:lnTo>
                    <a:pt x="773929" y="620388"/>
                  </a:lnTo>
                  <a:lnTo>
                    <a:pt x="828283" y="620886"/>
                  </a:lnTo>
                  <a:lnTo>
                    <a:pt x="884552" y="621034"/>
                  </a:lnTo>
                  <a:lnTo>
                    <a:pt x="936320" y="617958"/>
                  </a:lnTo>
                  <a:lnTo>
                    <a:pt x="996431" y="612027"/>
                  </a:lnTo>
                  <a:lnTo>
                    <a:pt x="1047328" y="605411"/>
                  </a:lnTo>
                  <a:lnTo>
                    <a:pt x="1099453" y="596041"/>
                  </a:lnTo>
                  <a:lnTo>
                    <a:pt x="1151942" y="580267"/>
                  </a:lnTo>
                  <a:lnTo>
                    <a:pt x="1213675" y="553976"/>
                  </a:lnTo>
                  <a:lnTo>
                    <a:pt x="1270930" y="526252"/>
                  </a:lnTo>
                  <a:lnTo>
                    <a:pt x="1316121" y="498246"/>
                  </a:lnTo>
                  <a:lnTo>
                    <a:pt x="1367667" y="441494"/>
                  </a:lnTo>
                  <a:lnTo>
                    <a:pt x="1386871" y="404754"/>
                  </a:lnTo>
                  <a:lnTo>
                    <a:pt x="1402671" y="350417"/>
                  </a:lnTo>
                  <a:lnTo>
                    <a:pt x="1403885" y="291505"/>
                  </a:lnTo>
                  <a:lnTo>
                    <a:pt x="1393206" y="235067"/>
                  </a:lnTo>
                  <a:lnTo>
                    <a:pt x="1370257" y="182888"/>
                  </a:lnTo>
                  <a:lnTo>
                    <a:pt x="1323023" y="126782"/>
                  </a:lnTo>
                  <a:lnTo>
                    <a:pt x="1271992" y="92652"/>
                  </a:lnTo>
                  <a:lnTo>
                    <a:pt x="1213039" y="66500"/>
                  </a:lnTo>
                  <a:lnTo>
                    <a:pt x="1153707" y="45988"/>
                  </a:lnTo>
                  <a:lnTo>
                    <a:pt x="1106017" y="35143"/>
                  </a:lnTo>
                  <a:lnTo>
                    <a:pt x="1047952" y="25690"/>
                  </a:lnTo>
                  <a:lnTo>
                    <a:pt x="988634" y="22370"/>
                  </a:lnTo>
                  <a:lnTo>
                    <a:pt x="936873" y="21386"/>
                  </a:lnTo>
                  <a:lnTo>
                    <a:pt x="894103" y="21155"/>
                  </a:lnTo>
                  <a:lnTo>
                    <a:pt x="850918" y="21053"/>
                  </a:lnTo>
                  <a:lnTo>
                    <a:pt x="793383" y="20996"/>
                  </a:lnTo>
                  <a:lnTo>
                    <a:pt x="732020" y="20976"/>
                  </a:lnTo>
                  <a:lnTo>
                    <a:pt x="673670" y="20972"/>
                  </a:lnTo>
                  <a:lnTo>
                    <a:pt x="622629" y="20972"/>
                  </a:lnTo>
                  <a:lnTo>
                    <a:pt x="607906" y="209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205384" y="43528"/>
            <a:ext cx="3030828" cy="641157"/>
            <a:chOff x="6205384" y="43528"/>
            <a:chExt cx="3030828" cy="641157"/>
          </a:xfrm>
        </p:grpSpPr>
        <p:sp>
          <p:nvSpPr>
            <p:cNvPr id="67" name="Freeform 66"/>
            <p:cNvSpPr/>
            <p:nvPr/>
          </p:nvSpPr>
          <p:spPr>
            <a:xfrm>
              <a:off x="6205384" y="43528"/>
              <a:ext cx="301228" cy="619768"/>
            </a:xfrm>
            <a:custGeom>
              <a:avLst/>
              <a:gdLst/>
              <a:ahLst/>
              <a:cxnLst/>
              <a:rect l="0" t="0" r="0" b="0"/>
              <a:pathLst>
                <a:path w="301228" h="619768">
                  <a:moveTo>
                    <a:pt x="301227" y="188098"/>
                  </a:moveTo>
                  <a:lnTo>
                    <a:pt x="298108" y="145407"/>
                  </a:lnTo>
                  <a:lnTo>
                    <a:pt x="282099" y="93266"/>
                  </a:lnTo>
                  <a:lnTo>
                    <a:pt x="254988" y="51213"/>
                  </a:lnTo>
                  <a:lnTo>
                    <a:pt x="216184" y="14700"/>
                  </a:lnTo>
                  <a:lnTo>
                    <a:pt x="192460" y="5748"/>
                  </a:lnTo>
                  <a:lnTo>
                    <a:pt x="139103" y="0"/>
                  </a:lnTo>
                  <a:lnTo>
                    <a:pt x="97473" y="10183"/>
                  </a:lnTo>
                  <a:lnTo>
                    <a:pt x="61091" y="33607"/>
                  </a:lnTo>
                  <a:lnTo>
                    <a:pt x="25762" y="88605"/>
                  </a:lnTo>
                  <a:lnTo>
                    <a:pt x="5788" y="132753"/>
                  </a:lnTo>
                  <a:lnTo>
                    <a:pt x="0" y="181188"/>
                  </a:lnTo>
                  <a:lnTo>
                    <a:pt x="7932" y="243189"/>
                  </a:lnTo>
                  <a:lnTo>
                    <a:pt x="20522" y="287870"/>
                  </a:lnTo>
                  <a:lnTo>
                    <a:pt x="26353" y="300236"/>
                  </a:lnTo>
                  <a:lnTo>
                    <a:pt x="42191" y="317096"/>
                  </a:lnTo>
                  <a:lnTo>
                    <a:pt x="80953" y="337452"/>
                  </a:lnTo>
                  <a:lnTo>
                    <a:pt x="101552" y="339096"/>
                  </a:lnTo>
                  <a:lnTo>
                    <a:pt x="143372" y="330619"/>
                  </a:lnTo>
                  <a:lnTo>
                    <a:pt x="174907" y="315465"/>
                  </a:lnTo>
                  <a:lnTo>
                    <a:pt x="206477" y="290567"/>
                  </a:lnTo>
                  <a:lnTo>
                    <a:pt x="226879" y="260964"/>
                  </a:lnTo>
                  <a:lnTo>
                    <a:pt x="243084" y="218349"/>
                  </a:lnTo>
                  <a:lnTo>
                    <a:pt x="246140" y="192965"/>
                  </a:lnTo>
                  <a:lnTo>
                    <a:pt x="246955" y="191342"/>
                  </a:lnTo>
                  <a:lnTo>
                    <a:pt x="255677" y="253432"/>
                  </a:lnTo>
                  <a:lnTo>
                    <a:pt x="258095" y="300783"/>
                  </a:lnTo>
                  <a:lnTo>
                    <a:pt x="258812" y="356407"/>
                  </a:lnTo>
                  <a:lnTo>
                    <a:pt x="259024" y="405904"/>
                  </a:lnTo>
                  <a:lnTo>
                    <a:pt x="260257" y="462813"/>
                  </a:lnTo>
                  <a:lnTo>
                    <a:pt x="266341" y="516070"/>
                  </a:lnTo>
                  <a:lnTo>
                    <a:pt x="268990" y="576580"/>
                  </a:lnTo>
                  <a:lnTo>
                    <a:pt x="270522" y="600573"/>
                  </a:lnTo>
                  <a:lnTo>
                    <a:pt x="272568" y="606971"/>
                  </a:lnTo>
                  <a:lnTo>
                    <a:pt x="280170" y="619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80543" y="436562"/>
              <a:ext cx="210338" cy="248123"/>
            </a:xfrm>
            <a:custGeom>
              <a:avLst/>
              <a:gdLst/>
              <a:ahLst/>
              <a:cxnLst/>
              <a:rect l="0" t="0" r="0" b="0"/>
              <a:pathLst>
                <a:path w="210338" h="248123">
                  <a:moveTo>
                    <a:pt x="126110" y="131976"/>
                  </a:moveTo>
                  <a:lnTo>
                    <a:pt x="132175" y="98355"/>
                  </a:lnTo>
                  <a:lnTo>
                    <a:pt x="126087" y="61313"/>
                  </a:lnTo>
                  <a:lnTo>
                    <a:pt x="109985" y="28761"/>
                  </a:lnTo>
                  <a:lnTo>
                    <a:pt x="97106" y="11623"/>
                  </a:lnTo>
                  <a:lnTo>
                    <a:pt x="77344" y="2447"/>
                  </a:lnTo>
                  <a:lnTo>
                    <a:pt x="65523" y="0"/>
                  </a:lnTo>
                  <a:lnTo>
                    <a:pt x="56473" y="1878"/>
                  </a:lnTo>
                  <a:lnTo>
                    <a:pt x="49269" y="6640"/>
                  </a:lnTo>
                  <a:lnTo>
                    <a:pt x="18072" y="43201"/>
                  </a:lnTo>
                  <a:lnTo>
                    <a:pt x="5711" y="78637"/>
                  </a:lnTo>
                  <a:lnTo>
                    <a:pt x="942" y="132532"/>
                  </a:lnTo>
                  <a:lnTo>
                    <a:pt x="0" y="188238"/>
                  </a:lnTo>
                  <a:lnTo>
                    <a:pt x="6110" y="213134"/>
                  </a:lnTo>
                  <a:lnTo>
                    <a:pt x="11015" y="224686"/>
                  </a:lnTo>
                  <a:lnTo>
                    <a:pt x="25824" y="240641"/>
                  </a:lnTo>
                  <a:lnTo>
                    <a:pt x="34686" y="246533"/>
                  </a:lnTo>
                  <a:lnTo>
                    <a:pt x="42934" y="248122"/>
                  </a:lnTo>
                  <a:lnTo>
                    <a:pt x="50772" y="246841"/>
                  </a:lnTo>
                  <a:lnTo>
                    <a:pt x="65721" y="239180"/>
                  </a:lnTo>
                  <a:lnTo>
                    <a:pt x="80162" y="227975"/>
                  </a:lnTo>
                  <a:lnTo>
                    <a:pt x="107328" y="186077"/>
                  </a:lnTo>
                  <a:lnTo>
                    <a:pt x="128995" y="132168"/>
                  </a:lnTo>
                  <a:lnTo>
                    <a:pt x="133882" y="127425"/>
                  </a:lnTo>
                  <a:lnTo>
                    <a:pt x="139480" y="126603"/>
                  </a:lnTo>
                  <a:lnTo>
                    <a:pt x="145551" y="128394"/>
                  </a:lnTo>
                  <a:lnTo>
                    <a:pt x="150769" y="133098"/>
                  </a:lnTo>
                  <a:lnTo>
                    <a:pt x="183348" y="176066"/>
                  </a:lnTo>
                  <a:lnTo>
                    <a:pt x="210337" y="195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22507" y="389554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8617"/>
                  </a:lnTo>
                  <a:lnTo>
                    <a:pt x="0" y="117687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48808" y="457664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1" y="0"/>
                  </a:lnTo>
                  <a:lnTo>
                    <a:pt x="113040" y="376"/>
                  </a:lnTo>
                  <a:lnTo>
                    <a:pt x="61974" y="456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45297" y="239330"/>
              <a:ext cx="308880" cy="405841"/>
            </a:xfrm>
            <a:custGeom>
              <a:avLst/>
              <a:gdLst/>
              <a:ahLst/>
              <a:cxnLst/>
              <a:rect l="0" t="0" r="0" b="0"/>
              <a:pathLst>
                <a:path w="308880" h="405841">
                  <a:moveTo>
                    <a:pt x="3552" y="44939"/>
                  </a:moveTo>
                  <a:lnTo>
                    <a:pt x="9142" y="28171"/>
                  </a:lnTo>
                  <a:lnTo>
                    <a:pt x="21245" y="16820"/>
                  </a:lnTo>
                  <a:lnTo>
                    <a:pt x="57610" y="0"/>
                  </a:lnTo>
                  <a:lnTo>
                    <a:pt x="99378" y="168"/>
                  </a:lnTo>
                  <a:lnTo>
                    <a:pt x="122571" y="7883"/>
                  </a:lnTo>
                  <a:lnTo>
                    <a:pt x="156524" y="31900"/>
                  </a:lnTo>
                  <a:lnTo>
                    <a:pt x="178599" y="57843"/>
                  </a:lnTo>
                  <a:lnTo>
                    <a:pt x="186636" y="80700"/>
                  </a:lnTo>
                  <a:lnTo>
                    <a:pt x="197385" y="133501"/>
                  </a:lnTo>
                  <a:lnTo>
                    <a:pt x="196165" y="169446"/>
                  </a:lnTo>
                  <a:lnTo>
                    <a:pt x="185272" y="229843"/>
                  </a:lnTo>
                  <a:lnTo>
                    <a:pt x="174119" y="280789"/>
                  </a:lnTo>
                  <a:lnTo>
                    <a:pt x="155346" y="330590"/>
                  </a:lnTo>
                  <a:lnTo>
                    <a:pt x="128077" y="367442"/>
                  </a:lnTo>
                  <a:lnTo>
                    <a:pt x="97770" y="392529"/>
                  </a:lnTo>
                  <a:lnTo>
                    <a:pt x="77013" y="403364"/>
                  </a:lnTo>
                  <a:lnTo>
                    <a:pt x="52969" y="405840"/>
                  </a:lnTo>
                  <a:lnTo>
                    <a:pt x="40007" y="404863"/>
                  </a:lnTo>
                  <a:lnTo>
                    <a:pt x="30195" y="400702"/>
                  </a:lnTo>
                  <a:lnTo>
                    <a:pt x="16173" y="386720"/>
                  </a:lnTo>
                  <a:lnTo>
                    <a:pt x="1703" y="359117"/>
                  </a:lnTo>
                  <a:lnTo>
                    <a:pt x="0" y="338992"/>
                  </a:lnTo>
                  <a:lnTo>
                    <a:pt x="4313" y="319518"/>
                  </a:lnTo>
                  <a:lnTo>
                    <a:pt x="14029" y="303065"/>
                  </a:lnTo>
                  <a:lnTo>
                    <a:pt x="22236" y="297741"/>
                  </a:lnTo>
                  <a:lnTo>
                    <a:pt x="57311" y="290249"/>
                  </a:lnTo>
                  <a:lnTo>
                    <a:pt x="114734" y="290837"/>
                  </a:lnTo>
                  <a:lnTo>
                    <a:pt x="138364" y="296947"/>
                  </a:lnTo>
                  <a:lnTo>
                    <a:pt x="185250" y="313694"/>
                  </a:lnTo>
                  <a:lnTo>
                    <a:pt x="239225" y="323284"/>
                  </a:lnTo>
                  <a:lnTo>
                    <a:pt x="296472" y="328428"/>
                  </a:lnTo>
                  <a:lnTo>
                    <a:pt x="308879" y="329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01575" y="315854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2064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80518" y="40008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29484" y="178984"/>
              <a:ext cx="19574" cy="410612"/>
            </a:xfrm>
            <a:custGeom>
              <a:avLst/>
              <a:gdLst/>
              <a:ahLst/>
              <a:cxnLst/>
              <a:rect l="0" t="0" r="0" b="0"/>
              <a:pathLst>
                <a:path w="19574" h="410612">
                  <a:moveTo>
                    <a:pt x="19573" y="0"/>
                  </a:moveTo>
                  <a:lnTo>
                    <a:pt x="12337" y="28726"/>
                  </a:lnTo>
                  <a:lnTo>
                    <a:pt x="6575" y="88992"/>
                  </a:lnTo>
                  <a:lnTo>
                    <a:pt x="108" y="141321"/>
                  </a:lnTo>
                  <a:lnTo>
                    <a:pt x="0" y="199057"/>
                  </a:lnTo>
                  <a:lnTo>
                    <a:pt x="5845" y="254342"/>
                  </a:lnTo>
                  <a:lnTo>
                    <a:pt x="8096" y="308287"/>
                  </a:lnTo>
                  <a:lnTo>
                    <a:pt x="9933" y="358976"/>
                  </a:lnTo>
                  <a:lnTo>
                    <a:pt x="1957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852108" y="221098"/>
              <a:ext cx="286421" cy="166193"/>
            </a:xfrm>
            <a:custGeom>
              <a:avLst/>
              <a:gdLst/>
              <a:ahLst/>
              <a:cxnLst/>
              <a:rect l="0" t="0" r="0" b="0"/>
              <a:pathLst>
                <a:path w="286421" h="166193">
                  <a:moveTo>
                    <a:pt x="286420" y="126342"/>
                  </a:moveTo>
                  <a:lnTo>
                    <a:pt x="224140" y="144300"/>
                  </a:lnTo>
                  <a:lnTo>
                    <a:pt x="166970" y="154889"/>
                  </a:lnTo>
                  <a:lnTo>
                    <a:pt x="105288" y="162916"/>
                  </a:lnTo>
                  <a:lnTo>
                    <a:pt x="49213" y="166192"/>
                  </a:lnTo>
                  <a:lnTo>
                    <a:pt x="25408" y="162380"/>
                  </a:lnTo>
                  <a:lnTo>
                    <a:pt x="16486" y="157387"/>
                  </a:lnTo>
                  <a:lnTo>
                    <a:pt x="3452" y="142479"/>
                  </a:lnTo>
                  <a:lnTo>
                    <a:pt x="0" y="121036"/>
                  </a:lnTo>
                  <a:lnTo>
                    <a:pt x="1726" y="69142"/>
                  </a:lnTo>
                  <a:lnTo>
                    <a:pt x="10429" y="12340"/>
                  </a:lnTo>
                  <a:lnTo>
                    <a:pt x="126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04560" y="368247"/>
              <a:ext cx="260352" cy="223012"/>
            </a:xfrm>
            <a:custGeom>
              <a:avLst/>
              <a:gdLst/>
              <a:ahLst/>
              <a:cxnLst/>
              <a:rect l="0" t="0" r="0" b="0"/>
              <a:pathLst>
                <a:path w="260352" h="223012">
                  <a:moveTo>
                    <a:pt x="123482" y="95006"/>
                  </a:moveTo>
                  <a:lnTo>
                    <a:pt x="134660" y="83828"/>
                  </a:lnTo>
                  <a:lnTo>
                    <a:pt x="136783" y="77026"/>
                  </a:lnTo>
                  <a:lnTo>
                    <a:pt x="136022" y="60109"/>
                  </a:lnTo>
                  <a:lnTo>
                    <a:pt x="123427" y="30854"/>
                  </a:lnTo>
                  <a:lnTo>
                    <a:pt x="104878" y="5548"/>
                  </a:lnTo>
                  <a:lnTo>
                    <a:pt x="97041" y="1443"/>
                  </a:lnTo>
                  <a:lnTo>
                    <a:pt x="78974" y="0"/>
                  </a:lnTo>
                  <a:lnTo>
                    <a:pt x="49072" y="11354"/>
                  </a:lnTo>
                  <a:lnTo>
                    <a:pt x="23575" y="35126"/>
                  </a:lnTo>
                  <a:lnTo>
                    <a:pt x="6793" y="64396"/>
                  </a:lnTo>
                  <a:lnTo>
                    <a:pt x="0" y="106474"/>
                  </a:lnTo>
                  <a:lnTo>
                    <a:pt x="3576" y="144807"/>
                  </a:lnTo>
                  <a:lnTo>
                    <a:pt x="17634" y="178392"/>
                  </a:lnTo>
                  <a:lnTo>
                    <a:pt x="36617" y="204981"/>
                  </a:lnTo>
                  <a:lnTo>
                    <a:pt x="62649" y="222088"/>
                  </a:lnTo>
                  <a:lnTo>
                    <a:pt x="72398" y="223011"/>
                  </a:lnTo>
                  <a:lnTo>
                    <a:pt x="92589" y="217798"/>
                  </a:lnTo>
                  <a:lnTo>
                    <a:pt x="110141" y="201443"/>
                  </a:lnTo>
                  <a:lnTo>
                    <a:pt x="134884" y="158405"/>
                  </a:lnTo>
                  <a:lnTo>
                    <a:pt x="147267" y="126659"/>
                  </a:lnTo>
                  <a:lnTo>
                    <a:pt x="148480" y="105565"/>
                  </a:lnTo>
                  <a:lnTo>
                    <a:pt x="147460" y="91510"/>
                  </a:lnTo>
                  <a:lnTo>
                    <a:pt x="148826" y="92676"/>
                  </a:lnTo>
                  <a:lnTo>
                    <a:pt x="184010" y="148745"/>
                  </a:lnTo>
                  <a:lnTo>
                    <a:pt x="204457" y="173970"/>
                  </a:lnTo>
                  <a:lnTo>
                    <a:pt x="230922" y="190673"/>
                  </a:lnTo>
                  <a:lnTo>
                    <a:pt x="260351" y="200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580725" y="41061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7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64995" y="221098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10528" y="60384"/>
                  </a:lnTo>
                  <a:lnTo>
                    <a:pt x="10528" y="118107"/>
                  </a:lnTo>
                  <a:lnTo>
                    <a:pt x="10528" y="173425"/>
                  </a:lnTo>
                  <a:lnTo>
                    <a:pt x="4939" y="228449"/>
                  </a:lnTo>
                  <a:lnTo>
                    <a:pt x="2145" y="288754"/>
                  </a:lnTo>
                  <a:lnTo>
                    <a:pt x="6354" y="327972"/>
                  </a:lnTo>
                  <a:lnTo>
                    <a:pt x="5406" y="33446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052503" y="133620"/>
              <a:ext cx="183709" cy="466554"/>
            </a:xfrm>
            <a:custGeom>
              <a:avLst/>
              <a:gdLst/>
              <a:ahLst/>
              <a:cxnLst/>
              <a:rect l="0" t="0" r="0" b="0"/>
              <a:pathLst>
                <a:path w="183709" h="466554">
                  <a:moveTo>
                    <a:pt x="170461" y="140120"/>
                  </a:moveTo>
                  <a:lnTo>
                    <a:pt x="153650" y="159271"/>
                  </a:lnTo>
                  <a:lnTo>
                    <a:pt x="120962" y="218927"/>
                  </a:lnTo>
                  <a:lnTo>
                    <a:pt x="84771" y="277978"/>
                  </a:lnTo>
                  <a:lnTo>
                    <a:pt x="53993" y="341216"/>
                  </a:lnTo>
                  <a:lnTo>
                    <a:pt x="42658" y="369876"/>
                  </a:lnTo>
                  <a:lnTo>
                    <a:pt x="37620" y="402111"/>
                  </a:lnTo>
                  <a:lnTo>
                    <a:pt x="41620" y="429696"/>
                  </a:lnTo>
                  <a:lnTo>
                    <a:pt x="45963" y="441965"/>
                  </a:lnTo>
                  <a:lnTo>
                    <a:pt x="60146" y="458717"/>
                  </a:lnTo>
                  <a:lnTo>
                    <a:pt x="68841" y="464822"/>
                  </a:lnTo>
                  <a:lnTo>
                    <a:pt x="78148" y="466553"/>
                  </a:lnTo>
                  <a:lnTo>
                    <a:pt x="97847" y="462236"/>
                  </a:lnTo>
                  <a:lnTo>
                    <a:pt x="128669" y="446652"/>
                  </a:lnTo>
                  <a:lnTo>
                    <a:pt x="154438" y="421627"/>
                  </a:lnTo>
                  <a:lnTo>
                    <a:pt x="171302" y="391986"/>
                  </a:lnTo>
                  <a:lnTo>
                    <a:pt x="183708" y="355387"/>
                  </a:lnTo>
                  <a:lnTo>
                    <a:pt x="183614" y="314907"/>
                  </a:lnTo>
                  <a:lnTo>
                    <a:pt x="164697" y="260477"/>
                  </a:lnTo>
                  <a:lnTo>
                    <a:pt x="135310" y="214717"/>
                  </a:lnTo>
                  <a:lnTo>
                    <a:pt x="75391" y="153847"/>
                  </a:lnTo>
                  <a:lnTo>
                    <a:pt x="16640" y="101703"/>
                  </a:lnTo>
                  <a:lnTo>
                    <a:pt x="752" y="69336"/>
                  </a:lnTo>
                  <a:lnTo>
                    <a:pt x="0" y="59006"/>
                  </a:lnTo>
                  <a:lnTo>
                    <a:pt x="5403" y="41288"/>
                  </a:lnTo>
                  <a:lnTo>
                    <a:pt x="21598" y="18160"/>
                  </a:lnTo>
                  <a:lnTo>
                    <a:pt x="46805" y="2079"/>
                  </a:lnTo>
                  <a:lnTo>
                    <a:pt x="66369" y="0"/>
                  </a:lnTo>
                  <a:lnTo>
                    <a:pt x="107526" y="8197"/>
                  </a:lnTo>
                  <a:lnTo>
                    <a:pt x="138875" y="243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4906279" y="21056"/>
            <a:ext cx="294149" cy="6306572"/>
          </a:xfrm>
          <a:custGeom>
            <a:avLst/>
            <a:gdLst/>
            <a:ahLst/>
            <a:cxnLst/>
            <a:rect l="0" t="0" r="0" b="0"/>
            <a:pathLst>
              <a:path w="294149" h="6306572">
                <a:moveTo>
                  <a:pt x="252684" y="0"/>
                </a:moveTo>
                <a:lnTo>
                  <a:pt x="255804" y="42692"/>
                </a:lnTo>
                <a:lnTo>
                  <a:pt x="269473" y="97173"/>
                </a:lnTo>
                <a:lnTo>
                  <a:pt x="272899" y="156672"/>
                </a:lnTo>
                <a:lnTo>
                  <a:pt x="273575" y="213832"/>
                </a:lnTo>
                <a:lnTo>
                  <a:pt x="280944" y="272523"/>
                </a:lnTo>
                <a:lnTo>
                  <a:pt x="283284" y="326803"/>
                </a:lnTo>
                <a:lnTo>
                  <a:pt x="283978" y="375901"/>
                </a:lnTo>
                <a:lnTo>
                  <a:pt x="284183" y="432693"/>
                </a:lnTo>
                <a:lnTo>
                  <a:pt x="284244" y="487084"/>
                </a:lnTo>
                <a:lnTo>
                  <a:pt x="284262" y="540245"/>
                </a:lnTo>
                <a:lnTo>
                  <a:pt x="285437" y="590702"/>
                </a:lnTo>
                <a:lnTo>
                  <a:pt x="292603" y="649736"/>
                </a:lnTo>
                <a:lnTo>
                  <a:pt x="294148" y="704512"/>
                </a:lnTo>
                <a:lnTo>
                  <a:pt x="289081" y="764244"/>
                </a:lnTo>
                <a:lnTo>
                  <a:pt x="285695" y="815649"/>
                </a:lnTo>
                <a:lnTo>
                  <a:pt x="290617" y="873025"/>
                </a:lnTo>
                <a:lnTo>
                  <a:pt x="286671" y="922490"/>
                </a:lnTo>
                <a:lnTo>
                  <a:pt x="283811" y="977570"/>
                </a:lnTo>
                <a:lnTo>
                  <a:pt x="276077" y="1038760"/>
                </a:lnTo>
                <a:lnTo>
                  <a:pt x="271314" y="1093909"/>
                </a:lnTo>
                <a:lnTo>
                  <a:pt x="265613" y="1147294"/>
                </a:lnTo>
                <a:lnTo>
                  <a:pt x="263924" y="1203276"/>
                </a:lnTo>
                <a:lnTo>
                  <a:pt x="260304" y="1254958"/>
                </a:lnTo>
                <a:lnTo>
                  <a:pt x="254942" y="1301857"/>
                </a:lnTo>
                <a:lnTo>
                  <a:pt x="250234" y="1357087"/>
                </a:lnTo>
                <a:lnTo>
                  <a:pt x="247669" y="1404257"/>
                </a:lnTo>
                <a:lnTo>
                  <a:pt x="248079" y="1446700"/>
                </a:lnTo>
                <a:lnTo>
                  <a:pt x="243911" y="1496320"/>
                </a:lnTo>
                <a:lnTo>
                  <a:pt x="236913" y="1554310"/>
                </a:lnTo>
                <a:lnTo>
                  <a:pt x="227604" y="1605413"/>
                </a:lnTo>
                <a:lnTo>
                  <a:pt x="223026" y="1659419"/>
                </a:lnTo>
                <a:lnTo>
                  <a:pt x="213074" y="1715599"/>
                </a:lnTo>
                <a:lnTo>
                  <a:pt x="204423" y="1763687"/>
                </a:lnTo>
                <a:lnTo>
                  <a:pt x="200170" y="1816150"/>
                </a:lnTo>
                <a:lnTo>
                  <a:pt x="192021" y="1875628"/>
                </a:lnTo>
                <a:lnTo>
                  <a:pt x="183368" y="1937705"/>
                </a:lnTo>
                <a:lnTo>
                  <a:pt x="179114" y="1997042"/>
                </a:lnTo>
                <a:lnTo>
                  <a:pt x="167789" y="2059670"/>
                </a:lnTo>
                <a:lnTo>
                  <a:pt x="160850" y="2118188"/>
                </a:lnTo>
                <a:lnTo>
                  <a:pt x="155674" y="2170621"/>
                </a:lnTo>
                <a:lnTo>
                  <a:pt x="143445" y="2219779"/>
                </a:lnTo>
                <a:lnTo>
                  <a:pt x="138819" y="2269353"/>
                </a:lnTo>
                <a:lnTo>
                  <a:pt x="128850" y="2326110"/>
                </a:lnTo>
                <a:lnTo>
                  <a:pt x="118736" y="2388101"/>
                </a:lnTo>
                <a:lnTo>
                  <a:pt x="113560" y="2437769"/>
                </a:lnTo>
                <a:lnTo>
                  <a:pt x="104618" y="2496939"/>
                </a:lnTo>
                <a:lnTo>
                  <a:pt x="97679" y="2555805"/>
                </a:lnTo>
                <a:lnTo>
                  <a:pt x="89745" y="2616919"/>
                </a:lnTo>
                <a:lnTo>
                  <a:pt x="85863" y="2668564"/>
                </a:lnTo>
                <a:lnTo>
                  <a:pt x="79124" y="2722730"/>
                </a:lnTo>
                <a:lnTo>
                  <a:pt x="75307" y="2775824"/>
                </a:lnTo>
                <a:lnTo>
                  <a:pt x="74176" y="2828601"/>
                </a:lnTo>
                <a:lnTo>
                  <a:pt x="66558" y="2885534"/>
                </a:lnTo>
                <a:lnTo>
                  <a:pt x="63005" y="2940786"/>
                </a:lnTo>
                <a:lnTo>
                  <a:pt x="56233" y="3001610"/>
                </a:lnTo>
                <a:lnTo>
                  <a:pt x="52537" y="3064086"/>
                </a:lnTo>
                <a:lnTo>
                  <a:pt x="45722" y="3124712"/>
                </a:lnTo>
                <a:lnTo>
                  <a:pt x="43184" y="3175690"/>
                </a:lnTo>
                <a:lnTo>
                  <a:pt x="41262" y="3234208"/>
                </a:lnTo>
                <a:lnTo>
                  <a:pt x="34973" y="3293661"/>
                </a:lnTo>
                <a:lnTo>
                  <a:pt x="32590" y="3345462"/>
                </a:lnTo>
                <a:lnTo>
                  <a:pt x="31883" y="3407604"/>
                </a:lnTo>
                <a:lnTo>
                  <a:pt x="28525" y="3469182"/>
                </a:lnTo>
                <a:lnTo>
                  <a:pt x="22532" y="3521076"/>
                </a:lnTo>
                <a:lnTo>
                  <a:pt x="20179" y="3578727"/>
                </a:lnTo>
                <a:lnTo>
                  <a:pt x="13908" y="3632827"/>
                </a:lnTo>
                <a:lnTo>
                  <a:pt x="11530" y="3681872"/>
                </a:lnTo>
                <a:lnTo>
                  <a:pt x="10826" y="3737478"/>
                </a:lnTo>
                <a:lnTo>
                  <a:pt x="10617" y="3786969"/>
                </a:lnTo>
                <a:lnTo>
                  <a:pt x="10555" y="3842707"/>
                </a:lnTo>
                <a:lnTo>
                  <a:pt x="10534" y="3904648"/>
                </a:lnTo>
                <a:lnTo>
                  <a:pt x="10530" y="3954004"/>
                </a:lnTo>
                <a:lnTo>
                  <a:pt x="10529" y="4006843"/>
                </a:lnTo>
                <a:lnTo>
                  <a:pt x="10529" y="4066618"/>
                </a:lnTo>
                <a:lnTo>
                  <a:pt x="2196" y="4129249"/>
                </a:lnTo>
                <a:lnTo>
                  <a:pt x="434" y="4183734"/>
                </a:lnTo>
                <a:lnTo>
                  <a:pt x="86" y="4239557"/>
                </a:lnTo>
                <a:lnTo>
                  <a:pt x="26" y="4285123"/>
                </a:lnTo>
                <a:lnTo>
                  <a:pt x="8" y="4345418"/>
                </a:lnTo>
                <a:lnTo>
                  <a:pt x="3" y="4394478"/>
                </a:lnTo>
                <a:lnTo>
                  <a:pt x="1" y="4452977"/>
                </a:lnTo>
                <a:lnTo>
                  <a:pt x="0" y="4509593"/>
                </a:lnTo>
                <a:lnTo>
                  <a:pt x="0" y="4565836"/>
                </a:lnTo>
                <a:lnTo>
                  <a:pt x="3120" y="4625126"/>
                </a:lnTo>
                <a:lnTo>
                  <a:pt x="9065" y="4687227"/>
                </a:lnTo>
                <a:lnTo>
                  <a:pt x="10240" y="4744555"/>
                </a:lnTo>
                <a:lnTo>
                  <a:pt x="11613" y="4790382"/>
                </a:lnTo>
                <a:lnTo>
                  <a:pt x="16080" y="4831763"/>
                </a:lnTo>
                <a:lnTo>
                  <a:pt x="18845" y="4877451"/>
                </a:lnTo>
                <a:lnTo>
                  <a:pt x="20074" y="4925053"/>
                </a:lnTo>
                <a:lnTo>
                  <a:pt x="20620" y="4973505"/>
                </a:lnTo>
                <a:lnTo>
                  <a:pt x="20863" y="5022336"/>
                </a:lnTo>
                <a:lnTo>
                  <a:pt x="20971" y="5071335"/>
                </a:lnTo>
                <a:lnTo>
                  <a:pt x="21019" y="5120408"/>
                </a:lnTo>
                <a:lnTo>
                  <a:pt x="21046" y="5177306"/>
                </a:lnTo>
                <a:lnTo>
                  <a:pt x="21054" y="5234979"/>
                </a:lnTo>
                <a:lnTo>
                  <a:pt x="21057" y="5285342"/>
                </a:lnTo>
                <a:lnTo>
                  <a:pt x="26647" y="5341079"/>
                </a:lnTo>
                <a:lnTo>
                  <a:pt x="30123" y="5396458"/>
                </a:lnTo>
                <a:lnTo>
                  <a:pt x="31152" y="5455501"/>
                </a:lnTo>
                <a:lnTo>
                  <a:pt x="31394" y="5499769"/>
                </a:lnTo>
                <a:lnTo>
                  <a:pt x="32671" y="5545570"/>
                </a:lnTo>
                <a:lnTo>
                  <a:pt x="37137" y="5589322"/>
                </a:lnTo>
                <a:lnTo>
                  <a:pt x="40640" y="5647826"/>
                </a:lnTo>
                <a:lnTo>
                  <a:pt x="41677" y="5707795"/>
                </a:lnTo>
                <a:lnTo>
                  <a:pt x="41985" y="5764428"/>
                </a:lnTo>
                <a:lnTo>
                  <a:pt x="47665" y="5812663"/>
                </a:lnTo>
                <a:lnTo>
                  <a:pt x="56757" y="5862181"/>
                </a:lnTo>
                <a:lnTo>
                  <a:pt x="63074" y="5922909"/>
                </a:lnTo>
                <a:lnTo>
                  <a:pt x="71254" y="5979965"/>
                </a:lnTo>
                <a:lnTo>
                  <a:pt x="73217" y="6036295"/>
                </a:lnTo>
                <a:lnTo>
                  <a:pt x="80840" y="6092483"/>
                </a:lnTo>
                <a:lnTo>
                  <a:pt x="83559" y="6148642"/>
                </a:lnTo>
                <a:lnTo>
                  <a:pt x="89686" y="6204794"/>
                </a:lnTo>
                <a:lnTo>
                  <a:pt x="105542" y="6263532"/>
                </a:lnTo>
                <a:lnTo>
                  <a:pt x="115814" y="63065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6180228" y="846312"/>
            <a:ext cx="652768" cy="406744"/>
            <a:chOff x="6180228" y="846312"/>
            <a:chExt cx="652768" cy="406744"/>
          </a:xfrm>
        </p:grpSpPr>
        <p:sp>
          <p:nvSpPr>
            <p:cNvPr id="82" name="Freeform 81"/>
            <p:cNvSpPr/>
            <p:nvPr/>
          </p:nvSpPr>
          <p:spPr>
            <a:xfrm>
              <a:off x="6180228" y="1021264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42110" y="846312"/>
              <a:ext cx="217144" cy="396051"/>
            </a:xfrm>
            <a:custGeom>
              <a:avLst/>
              <a:gdLst/>
              <a:ahLst/>
              <a:cxnLst/>
              <a:rect l="0" t="0" r="0" b="0"/>
              <a:pathLst>
                <a:path w="217144" h="396051">
                  <a:moveTo>
                    <a:pt x="217143" y="101252"/>
                  </a:moveTo>
                  <a:lnTo>
                    <a:pt x="198016" y="48547"/>
                  </a:lnTo>
                  <a:lnTo>
                    <a:pt x="167340" y="10459"/>
                  </a:lnTo>
                  <a:lnTo>
                    <a:pt x="147436" y="2408"/>
                  </a:lnTo>
                  <a:lnTo>
                    <a:pt x="124161" y="0"/>
                  </a:lnTo>
                  <a:lnTo>
                    <a:pt x="102119" y="2829"/>
                  </a:lnTo>
                  <a:lnTo>
                    <a:pt x="83743" y="11105"/>
                  </a:lnTo>
                  <a:lnTo>
                    <a:pt x="52882" y="35482"/>
                  </a:lnTo>
                  <a:lnTo>
                    <a:pt x="10144" y="91420"/>
                  </a:lnTo>
                  <a:lnTo>
                    <a:pt x="2311" y="115210"/>
                  </a:lnTo>
                  <a:lnTo>
                    <a:pt x="0" y="140211"/>
                  </a:lnTo>
                  <a:lnTo>
                    <a:pt x="2872" y="163021"/>
                  </a:lnTo>
                  <a:lnTo>
                    <a:pt x="11168" y="181738"/>
                  </a:lnTo>
                  <a:lnTo>
                    <a:pt x="23823" y="197855"/>
                  </a:lnTo>
                  <a:lnTo>
                    <a:pt x="41146" y="212817"/>
                  </a:lnTo>
                  <a:lnTo>
                    <a:pt x="66783" y="221027"/>
                  </a:lnTo>
                  <a:lnTo>
                    <a:pt x="94165" y="222336"/>
                  </a:lnTo>
                  <a:lnTo>
                    <a:pt x="114133" y="215119"/>
                  </a:lnTo>
                  <a:lnTo>
                    <a:pt x="160575" y="168917"/>
                  </a:lnTo>
                  <a:lnTo>
                    <a:pt x="168605" y="148093"/>
                  </a:lnTo>
                  <a:lnTo>
                    <a:pt x="170747" y="135989"/>
                  </a:lnTo>
                  <a:lnTo>
                    <a:pt x="172174" y="133769"/>
                  </a:lnTo>
                  <a:lnTo>
                    <a:pt x="182015" y="195754"/>
                  </a:lnTo>
                  <a:lnTo>
                    <a:pt x="184859" y="257396"/>
                  </a:lnTo>
                  <a:lnTo>
                    <a:pt x="185421" y="320569"/>
                  </a:lnTo>
                  <a:lnTo>
                    <a:pt x="186701" y="376288"/>
                  </a:lnTo>
                  <a:lnTo>
                    <a:pt x="188660" y="382875"/>
                  </a:lnTo>
                  <a:lnTo>
                    <a:pt x="196087" y="396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19182" y="1055694"/>
              <a:ext cx="213814" cy="197362"/>
            </a:xfrm>
            <a:custGeom>
              <a:avLst/>
              <a:gdLst/>
              <a:ahLst/>
              <a:cxnLst/>
              <a:rect l="0" t="0" r="0" b="0"/>
              <a:pathLst>
                <a:path w="213814" h="197362">
                  <a:moveTo>
                    <a:pt x="140113" y="70855"/>
                  </a:moveTo>
                  <a:lnTo>
                    <a:pt x="140113" y="48498"/>
                  </a:lnTo>
                  <a:lnTo>
                    <a:pt x="133874" y="31283"/>
                  </a:lnTo>
                  <a:lnTo>
                    <a:pt x="128935" y="23416"/>
                  </a:lnTo>
                  <a:lnTo>
                    <a:pt x="114088" y="11556"/>
                  </a:lnTo>
                  <a:lnTo>
                    <a:pt x="94622" y="3556"/>
                  </a:lnTo>
                  <a:lnTo>
                    <a:pt x="70371" y="0"/>
                  </a:lnTo>
                  <a:lnTo>
                    <a:pt x="50235" y="4659"/>
                  </a:lnTo>
                  <a:lnTo>
                    <a:pt x="41590" y="9177"/>
                  </a:lnTo>
                  <a:lnTo>
                    <a:pt x="28864" y="23555"/>
                  </a:lnTo>
                  <a:lnTo>
                    <a:pt x="3643" y="81852"/>
                  </a:lnTo>
                  <a:lnTo>
                    <a:pt x="0" y="92224"/>
                  </a:lnTo>
                  <a:lnTo>
                    <a:pt x="462" y="134768"/>
                  </a:lnTo>
                  <a:lnTo>
                    <a:pt x="8008" y="173240"/>
                  </a:lnTo>
                  <a:lnTo>
                    <a:pt x="13438" y="182396"/>
                  </a:lnTo>
                  <a:lnTo>
                    <a:pt x="28830" y="195688"/>
                  </a:lnTo>
                  <a:lnTo>
                    <a:pt x="37848" y="197361"/>
                  </a:lnTo>
                  <a:lnTo>
                    <a:pt x="57228" y="192980"/>
                  </a:lnTo>
                  <a:lnTo>
                    <a:pt x="82279" y="177360"/>
                  </a:lnTo>
                  <a:lnTo>
                    <a:pt x="94133" y="161474"/>
                  </a:lnTo>
                  <a:lnTo>
                    <a:pt x="102130" y="141546"/>
                  </a:lnTo>
                  <a:lnTo>
                    <a:pt x="105685" y="117091"/>
                  </a:lnTo>
                  <a:lnTo>
                    <a:pt x="108972" y="111037"/>
                  </a:lnTo>
                  <a:lnTo>
                    <a:pt x="113503" y="109342"/>
                  </a:lnTo>
                  <a:lnTo>
                    <a:pt x="118864" y="110551"/>
                  </a:lnTo>
                  <a:lnTo>
                    <a:pt x="131059" y="121253"/>
                  </a:lnTo>
                  <a:lnTo>
                    <a:pt x="157952" y="151130"/>
                  </a:lnTo>
                  <a:lnTo>
                    <a:pt x="213813" y="176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791088" y="803528"/>
            <a:ext cx="768582" cy="396721"/>
            <a:chOff x="7791088" y="803528"/>
            <a:chExt cx="768582" cy="396721"/>
          </a:xfrm>
        </p:grpSpPr>
        <p:sp>
          <p:nvSpPr>
            <p:cNvPr id="86" name="Freeform 85"/>
            <p:cNvSpPr/>
            <p:nvPr/>
          </p:nvSpPr>
          <p:spPr>
            <a:xfrm>
              <a:off x="7791088" y="90545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015073" y="803528"/>
              <a:ext cx="182237" cy="365136"/>
            </a:xfrm>
            <a:custGeom>
              <a:avLst/>
              <a:gdLst/>
              <a:ahLst/>
              <a:cxnLst/>
              <a:rect l="0" t="0" r="0" b="0"/>
              <a:pathLst>
                <a:path w="182237" h="365136">
                  <a:moveTo>
                    <a:pt x="165569" y="144036"/>
                  </a:moveTo>
                  <a:lnTo>
                    <a:pt x="176747" y="132858"/>
                  </a:lnTo>
                  <a:lnTo>
                    <a:pt x="182236" y="111772"/>
                  </a:lnTo>
                  <a:lnTo>
                    <a:pt x="182206" y="73255"/>
                  </a:lnTo>
                  <a:lnTo>
                    <a:pt x="171715" y="28799"/>
                  </a:lnTo>
                  <a:lnTo>
                    <a:pt x="166157" y="20418"/>
                  </a:lnTo>
                  <a:lnTo>
                    <a:pt x="150623" y="7987"/>
                  </a:lnTo>
                  <a:lnTo>
                    <a:pt x="116557" y="0"/>
                  </a:lnTo>
                  <a:lnTo>
                    <a:pt x="82417" y="3223"/>
                  </a:lnTo>
                  <a:lnTo>
                    <a:pt x="60762" y="14772"/>
                  </a:lnTo>
                  <a:lnTo>
                    <a:pt x="23854" y="45193"/>
                  </a:lnTo>
                  <a:lnTo>
                    <a:pt x="6856" y="72245"/>
                  </a:lnTo>
                  <a:lnTo>
                    <a:pt x="0" y="108077"/>
                  </a:lnTo>
                  <a:lnTo>
                    <a:pt x="3558" y="142740"/>
                  </a:lnTo>
                  <a:lnTo>
                    <a:pt x="15186" y="161398"/>
                  </a:lnTo>
                  <a:lnTo>
                    <a:pt x="23199" y="169649"/>
                  </a:lnTo>
                  <a:lnTo>
                    <a:pt x="32052" y="173979"/>
                  </a:lnTo>
                  <a:lnTo>
                    <a:pt x="51246" y="175672"/>
                  </a:lnTo>
                  <a:lnTo>
                    <a:pt x="81783" y="164458"/>
                  </a:lnTo>
                  <a:lnTo>
                    <a:pt x="122373" y="138538"/>
                  </a:lnTo>
                  <a:lnTo>
                    <a:pt x="138962" y="120536"/>
                  </a:lnTo>
                  <a:lnTo>
                    <a:pt x="144321" y="120180"/>
                  </a:lnTo>
                  <a:lnTo>
                    <a:pt x="147894" y="125793"/>
                  </a:lnTo>
                  <a:lnTo>
                    <a:pt x="161335" y="184398"/>
                  </a:lnTo>
                  <a:lnTo>
                    <a:pt x="164733" y="239140"/>
                  </a:lnTo>
                  <a:lnTo>
                    <a:pt x="165404" y="295013"/>
                  </a:lnTo>
                  <a:lnTo>
                    <a:pt x="165547" y="352666"/>
                  </a:lnTo>
                  <a:lnTo>
                    <a:pt x="165569" y="3651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267802" y="1004820"/>
              <a:ext cx="291868" cy="195429"/>
            </a:xfrm>
            <a:custGeom>
              <a:avLst/>
              <a:gdLst/>
              <a:ahLst/>
              <a:cxnLst/>
              <a:rect l="0" t="0" r="0" b="0"/>
              <a:pathLst>
                <a:path w="291868" h="195429">
                  <a:moveTo>
                    <a:pt x="133939" y="79615"/>
                  </a:moveTo>
                  <a:lnTo>
                    <a:pt x="139528" y="62847"/>
                  </a:lnTo>
                  <a:lnTo>
                    <a:pt x="139153" y="45256"/>
                  </a:lnTo>
                  <a:lnTo>
                    <a:pt x="133916" y="26910"/>
                  </a:lnTo>
                  <a:lnTo>
                    <a:pt x="123791" y="10957"/>
                  </a:lnTo>
                  <a:lnTo>
                    <a:pt x="102133" y="2307"/>
                  </a:lnTo>
                  <a:lnTo>
                    <a:pt x="88168" y="0"/>
                  </a:lnTo>
                  <a:lnTo>
                    <a:pt x="63294" y="3676"/>
                  </a:lnTo>
                  <a:lnTo>
                    <a:pt x="41710" y="14279"/>
                  </a:lnTo>
                  <a:lnTo>
                    <a:pt x="24318" y="30689"/>
                  </a:lnTo>
                  <a:lnTo>
                    <a:pt x="6962" y="59659"/>
                  </a:lnTo>
                  <a:lnTo>
                    <a:pt x="0" y="96059"/>
                  </a:lnTo>
                  <a:lnTo>
                    <a:pt x="3527" y="130890"/>
                  </a:lnTo>
                  <a:lnTo>
                    <a:pt x="17569" y="163438"/>
                  </a:lnTo>
                  <a:lnTo>
                    <a:pt x="33086" y="178481"/>
                  </a:lnTo>
                  <a:lnTo>
                    <a:pt x="42138" y="184130"/>
                  </a:lnTo>
                  <a:lnTo>
                    <a:pt x="61553" y="187287"/>
                  </a:lnTo>
                  <a:lnTo>
                    <a:pt x="81879" y="183621"/>
                  </a:lnTo>
                  <a:lnTo>
                    <a:pt x="102613" y="174193"/>
                  </a:lnTo>
                  <a:lnTo>
                    <a:pt x="128426" y="150142"/>
                  </a:lnTo>
                  <a:lnTo>
                    <a:pt x="145303" y="120789"/>
                  </a:lnTo>
                  <a:lnTo>
                    <a:pt x="150874" y="117593"/>
                  </a:lnTo>
                  <a:lnTo>
                    <a:pt x="156927" y="118971"/>
                  </a:lnTo>
                  <a:lnTo>
                    <a:pt x="169892" y="129862"/>
                  </a:lnTo>
                  <a:lnTo>
                    <a:pt x="209831" y="169853"/>
                  </a:lnTo>
                  <a:lnTo>
                    <a:pt x="245462" y="186031"/>
                  </a:lnTo>
                  <a:lnTo>
                    <a:pt x="291867" y="1954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6472050" y="1747859"/>
            <a:ext cx="2716424" cy="539636"/>
            <a:chOff x="6472050" y="1747859"/>
            <a:chExt cx="2716424" cy="539636"/>
          </a:xfrm>
        </p:grpSpPr>
        <p:sp>
          <p:nvSpPr>
            <p:cNvPr id="90" name="Freeform 89"/>
            <p:cNvSpPr/>
            <p:nvPr/>
          </p:nvSpPr>
          <p:spPr>
            <a:xfrm>
              <a:off x="6472050" y="1872318"/>
              <a:ext cx="255661" cy="415177"/>
            </a:xfrm>
            <a:custGeom>
              <a:avLst/>
              <a:gdLst/>
              <a:ahLst/>
              <a:cxnLst/>
              <a:rect l="0" t="0" r="0" b="0"/>
              <a:pathLst>
                <a:path w="255661" h="415177">
                  <a:moveTo>
                    <a:pt x="45090" y="12283"/>
                  </a:moveTo>
                  <a:lnTo>
                    <a:pt x="27131" y="66158"/>
                  </a:lnTo>
                  <a:lnTo>
                    <a:pt x="20341" y="86530"/>
                  </a:lnTo>
                  <a:lnTo>
                    <a:pt x="19232" y="87517"/>
                  </a:lnTo>
                  <a:lnTo>
                    <a:pt x="28759" y="43146"/>
                  </a:lnTo>
                  <a:lnTo>
                    <a:pt x="41341" y="25610"/>
                  </a:lnTo>
                  <a:lnTo>
                    <a:pt x="58631" y="11187"/>
                  </a:lnTo>
                  <a:lnTo>
                    <a:pt x="78014" y="877"/>
                  </a:lnTo>
                  <a:lnTo>
                    <a:pt x="88096" y="0"/>
                  </a:lnTo>
                  <a:lnTo>
                    <a:pt x="108658" y="5264"/>
                  </a:lnTo>
                  <a:lnTo>
                    <a:pt x="134375" y="21381"/>
                  </a:lnTo>
                  <a:lnTo>
                    <a:pt x="146383" y="37383"/>
                  </a:lnTo>
                  <a:lnTo>
                    <a:pt x="159721" y="72362"/>
                  </a:lnTo>
                  <a:lnTo>
                    <a:pt x="169119" y="130995"/>
                  </a:lnTo>
                  <a:lnTo>
                    <a:pt x="165157" y="179128"/>
                  </a:lnTo>
                  <a:lnTo>
                    <a:pt x="156574" y="230434"/>
                  </a:lnTo>
                  <a:lnTo>
                    <a:pt x="142023" y="291767"/>
                  </a:lnTo>
                  <a:lnTo>
                    <a:pt x="114713" y="348942"/>
                  </a:lnTo>
                  <a:lnTo>
                    <a:pt x="81459" y="394118"/>
                  </a:lnTo>
                  <a:lnTo>
                    <a:pt x="53916" y="412548"/>
                  </a:lnTo>
                  <a:lnTo>
                    <a:pt x="30685" y="415176"/>
                  </a:lnTo>
                  <a:lnTo>
                    <a:pt x="17939" y="414239"/>
                  </a:lnTo>
                  <a:lnTo>
                    <a:pt x="9442" y="408935"/>
                  </a:lnTo>
                  <a:lnTo>
                    <a:pt x="3777" y="400720"/>
                  </a:lnTo>
                  <a:lnTo>
                    <a:pt x="0" y="390564"/>
                  </a:lnTo>
                  <a:lnTo>
                    <a:pt x="274" y="353913"/>
                  </a:lnTo>
                  <a:lnTo>
                    <a:pt x="7764" y="319007"/>
                  </a:lnTo>
                  <a:lnTo>
                    <a:pt x="13187" y="310352"/>
                  </a:lnTo>
                  <a:lnTo>
                    <a:pt x="28571" y="297616"/>
                  </a:lnTo>
                  <a:lnTo>
                    <a:pt x="56963" y="283869"/>
                  </a:lnTo>
                  <a:lnTo>
                    <a:pt x="80392" y="282336"/>
                  </a:lnTo>
                  <a:lnTo>
                    <a:pt x="138949" y="293943"/>
                  </a:lnTo>
                  <a:lnTo>
                    <a:pt x="192371" y="310709"/>
                  </a:lnTo>
                  <a:lnTo>
                    <a:pt x="255660" y="317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075150" y="1899592"/>
              <a:ext cx="126343" cy="16595"/>
            </a:xfrm>
            <a:custGeom>
              <a:avLst/>
              <a:gdLst/>
              <a:ahLst/>
              <a:cxnLst/>
              <a:rect l="0" t="0" r="0" b="0"/>
              <a:pathLst>
                <a:path w="126343" h="16595">
                  <a:moveTo>
                    <a:pt x="126342" y="6066"/>
                  </a:moveTo>
                  <a:lnTo>
                    <a:pt x="92721" y="0"/>
                  </a:lnTo>
                  <a:lnTo>
                    <a:pt x="32935" y="10625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106735" y="2010943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475233" y="1832608"/>
              <a:ext cx="136871" cy="9880"/>
            </a:xfrm>
            <a:custGeom>
              <a:avLst/>
              <a:gdLst/>
              <a:ahLst/>
              <a:cxnLst/>
              <a:rect l="0" t="0" r="0" b="0"/>
              <a:pathLst>
                <a:path w="136871" h="9880">
                  <a:moveTo>
                    <a:pt x="136870" y="9879"/>
                  </a:moveTo>
                  <a:lnTo>
                    <a:pt x="109314" y="2643"/>
                  </a:lnTo>
                  <a:lnTo>
                    <a:pt x="53091" y="0"/>
                  </a:lnTo>
                  <a:lnTo>
                    <a:pt x="28276" y="809"/>
                  </a:lnTo>
                  <a:lnTo>
                    <a:pt x="0" y="9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761091" y="1747859"/>
              <a:ext cx="304596" cy="357192"/>
            </a:xfrm>
            <a:custGeom>
              <a:avLst/>
              <a:gdLst/>
              <a:ahLst/>
              <a:cxnLst/>
              <a:rect l="0" t="0" r="0" b="0"/>
              <a:pathLst>
                <a:path w="304596" h="357192">
                  <a:moveTo>
                    <a:pt x="177396" y="10400"/>
                  </a:moveTo>
                  <a:lnTo>
                    <a:pt x="139918" y="2066"/>
                  </a:lnTo>
                  <a:lnTo>
                    <a:pt x="88494" y="305"/>
                  </a:lnTo>
                  <a:lnTo>
                    <a:pt x="47199" y="0"/>
                  </a:lnTo>
                  <a:lnTo>
                    <a:pt x="35616" y="3466"/>
                  </a:lnTo>
                  <a:lnTo>
                    <a:pt x="16507" y="16677"/>
                  </a:lnTo>
                  <a:lnTo>
                    <a:pt x="6454" y="37366"/>
                  </a:lnTo>
                  <a:lnTo>
                    <a:pt x="0" y="88776"/>
                  </a:lnTo>
                  <a:lnTo>
                    <a:pt x="10073" y="146500"/>
                  </a:lnTo>
                  <a:lnTo>
                    <a:pt x="13205" y="157285"/>
                  </a:lnTo>
                  <a:lnTo>
                    <a:pt x="18803" y="163305"/>
                  </a:lnTo>
                  <a:lnTo>
                    <a:pt x="26043" y="166149"/>
                  </a:lnTo>
                  <a:lnTo>
                    <a:pt x="43448" y="166189"/>
                  </a:lnTo>
                  <a:lnTo>
                    <a:pt x="105123" y="151454"/>
                  </a:lnTo>
                  <a:lnTo>
                    <a:pt x="160434" y="151216"/>
                  </a:lnTo>
                  <a:lnTo>
                    <a:pt x="216159" y="162087"/>
                  </a:lnTo>
                  <a:lnTo>
                    <a:pt x="250102" y="177657"/>
                  </a:lnTo>
                  <a:lnTo>
                    <a:pt x="276798" y="202677"/>
                  </a:lnTo>
                  <a:lnTo>
                    <a:pt x="299525" y="237906"/>
                  </a:lnTo>
                  <a:lnTo>
                    <a:pt x="304595" y="261253"/>
                  </a:lnTo>
                  <a:lnTo>
                    <a:pt x="301779" y="283327"/>
                  </a:lnTo>
                  <a:lnTo>
                    <a:pt x="292729" y="304836"/>
                  </a:lnTo>
                  <a:lnTo>
                    <a:pt x="274669" y="319855"/>
                  </a:lnTo>
                  <a:lnTo>
                    <a:pt x="218672" y="342959"/>
                  </a:lnTo>
                  <a:lnTo>
                    <a:pt x="166008" y="354554"/>
                  </a:lnTo>
                  <a:lnTo>
                    <a:pt x="110546" y="357191"/>
                  </a:lnTo>
                  <a:lnTo>
                    <a:pt x="85683" y="351312"/>
                  </a:lnTo>
                  <a:lnTo>
                    <a:pt x="40525" y="336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145819" y="1929688"/>
              <a:ext cx="234866" cy="155522"/>
            </a:xfrm>
            <a:custGeom>
              <a:avLst/>
              <a:gdLst/>
              <a:ahLst/>
              <a:cxnLst/>
              <a:rect l="0" t="0" r="0" b="0"/>
              <a:pathLst>
                <a:path w="234866" h="155522">
                  <a:moveTo>
                    <a:pt x="140108" y="81255"/>
                  </a:moveTo>
                  <a:lnTo>
                    <a:pt x="137768" y="42737"/>
                  </a:lnTo>
                  <a:lnTo>
                    <a:pt x="128930" y="24751"/>
                  </a:lnTo>
                  <a:lnTo>
                    <a:pt x="114083" y="12078"/>
                  </a:lnTo>
                  <a:lnTo>
                    <a:pt x="94616" y="3716"/>
                  </a:lnTo>
                  <a:lnTo>
                    <a:pt x="70367" y="0"/>
                  </a:lnTo>
                  <a:lnTo>
                    <a:pt x="50230" y="4587"/>
                  </a:lnTo>
                  <a:lnTo>
                    <a:pt x="33482" y="15595"/>
                  </a:lnTo>
                  <a:lnTo>
                    <a:pt x="18240" y="32185"/>
                  </a:lnTo>
                  <a:lnTo>
                    <a:pt x="2094" y="66846"/>
                  </a:lnTo>
                  <a:lnTo>
                    <a:pt x="0" y="90059"/>
                  </a:lnTo>
                  <a:lnTo>
                    <a:pt x="4139" y="110904"/>
                  </a:lnTo>
                  <a:lnTo>
                    <a:pt x="19622" y="135793"/>
                  </a:lnTo>
                  <a:lnTo>
                    <a:pt x="32357" y="150727"/>
                  </a:lnTo>
                  <a:lnTo>
                    <a:pt x="40198" y="154476"/>
                  </a:lnTo>
                  <a:lnTo>
                    <a:pt x="58269" y="155521"/>
                  </a:lnTo>
                  <a:lnTo>
                    <a:pt x="66831" y="151823"/>
                  </a:lnTo>
                  <a:lnTo>
                    <a:pt x="104607" y="116630"/>
                  </a:lnTo>
                  <a:lnTo>
                    <a:pt x="124604" y="79707"/>
                  </a:lnTo>
                  <a:lnTo>
                    <a:pt x="128602" y="80223"/>
                  </a:lnTo>
                  <a:lnTo>
                    <a:pt x="137334" y="91325"/>
                  </a:lnTo>
                  <a:lnTo>
                    <a:pt x="156574" y="121543"/>
                  </a:lnTo>
                  <a:lnTo>
                    <a:pt x="174332" y="138545"/>
                  </a:lnTo>
                  <a:lnTo>
                    <a:pt x="197043" y="147661"/>
                  </a:lnTo>
                  <a:lnTo>
                    <a:pt x="234865" y="154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59669" y="194777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5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823531" y="1821430"/>
              <a:ext cx="9879" cy="315856"/>
            </a:xfrm>
            <a:custGeom>
              <a:avLst/>
              <a:gdLst/>
              <a:ahLst/>
              <a:cxnLst/>
              <a:rect l="0" t="0" r="0" b="0"/>
              <a:pathLst>
                <a:path w="9879" h="315856">
                  <a:moveTo>
                    <a:pt x="9878" y="0"/>
                  </a:moveTo>
                  <a:lnTo>
                    <a:pt x="2642" y="27556"/>
                  </a:lnTo>
                  <a:lnTo>
                    <a:pt x="0" y="90017"/>
                  </a:lnTo>
                  <a:lnTo>
                    <a:pt x="2662" y="145994"/>
                  </a:lnTo>
                  <a:lnTo>
                    <a:pt x="4620" y="199625"/>
                  </a:lnTo>
                  <a:lnTo>
                    <a:pt x="4030" y="249441"/>
                  </a:lnTo>
                  <a:lnTo>
                    <a:pt x="8145" y="287598"/>
                  </a:lnTo>
                  <a:lnTo>
                    <a:pt x="987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999404" y="1776219"/>
              <a:ext cx="189070" cy="392646"/>
            </a:xfrm>
            <a:custGeom>
              <a:avLst/>
              <a:gdLst/>
              <a:ahLst/>
              <a:cxnLst/>
              <a:rect l="0" t="0" r="0" b="0"/>
              <a:pathLst>
                <a:path w="189070" h="392646">
                  <a:moveTo>
                    <a:pt x="149860" y="97853"/>
                  </a:moveTo>
                  <a:lnTo>
                    <a:pt x="129617" y="141816"/>
                  </a:lnTo>
                  <a:lnTo>
                    <a:pt x="96863" y="195973"/>
                  </a:lnTo>
                  <a:lnTo>
                    <a:pt x="63245" y="256007"/>
                  </a:lnTo>
                  <a:lnTo>
                    <a:pt x="50627" y="295492"/>
                  </a:lnTo>
                  <a:lnTo>
                    <a:pt x="47538" y="335657"/>
                  </a:lnTo>
                  <a:lnTo>
                    <a:pt x="50961" y="359132"/>
                  </a:lnTo>
                  <a:lnTo>
                    <a:pt x="62621" y="378144"/>
                  </a:lnTo>
                  <a:lnTo>
                    <a:pt x="70643" y="386489"/>
                  </a:lnTo>
                  <a:lnTo>
                    <a:pt x="80671" y="390883"/>
                  </a:lnTo>
                  <a:lnTo>
                    <a:pt x="104292" y="392645"/>
                  </a:lnTo>
                  <a:lnTo>
                    <a:pt x="138308" y="387060"/>
                  </a:lnTo>
                  <a:lnTo>
                    <a:pt x="165024" y="372407"/>
                  </a:lnTo>
                  <a:lnTo>
                    <a:pt x="177266" y="356748"/>
                  </a:lnTo>
                  <a:lnTo>
                    <a:pt x="182169" y="347658"/>
                  </a:lnTo>
                  <a:lnTo>
                    <a:pt x="189069" y="306920"/>
                  </a:lnTo>
                  <a:lnTo>
                    <a:pt x="184443" y="280849"/>
                  </a:lnTo>
                  <a:lnTo>
                    <a:pt x="162411" y="235516"/>
                  </a:lnTo>
                  <a:lnTo>
                    <a:pt x="103955" y="177859"/>
                  </a:lnTo>
                  <a:lnTo>
                    <a:pt x="44242" y="125775"/>
                  </a:lnTo>
                  <a:lnTo>
                    <a:pt x="15231" y="96768"/>
                  </a:lnTo>
                  <a:lnTo>
                    <a:pt x="3067" y="76314"/>
                  </a:lnTo>
                  <a:lnTo>
                    <a:pt x="0" y="55525"/>
                  </a:lnTo>
                  <a:lnTo>
                    <a:pt x="821" y="45068"/>
                  </a:lnTo>
                  <a:lnTo>
                    <a:pt x="11090" y="27210"/>
                  </a:lnTo>
                  <a:lnTo>
                    <a:pt x="27353" y="12644"/>
                  </a:lnTo>
                  <a:lnTo>
                    <a:pt x="46280" y="2271"/>
                  </a:lnTo>
                  <a:lnTo>
                    <a:pt x="66389" y="0"/>
                  </a:lnTo>
                  <a:lnTo>
                    <a:pt x="87026" y="4060"/>
                  </a:lnTo>
                  <a:lnTo>
                    <a:pt x="117205" y="19500"/>
                  </a:lnTo>
                  <a:lnTo>
                    <a:pt x="139145" y="37722"/>
                  </a:lnTo>
                  <a:lnTo>
                    <a:pt x="149860" y="55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8464911" y="2412390"/>
            <a:ext cx="610655" cy="334622"/>
            <a:chOff x="8464911" y="2412390"/>
            <a:chExt cx="610655" cy="334622"/>
          </a:xfrm>
        </p:grpSpPr>
        <p:sp>
          <p:nvSpPr>
            <p:cNvPr id="100" name="Freeform 99"/>
            <p:cNvSpPr/>
            <p:nvPr/>
          </p:nvSpPr>
          <p:spPr>
            <a:xfrm>
              <a:off x="8549140" y="2505782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1463" y="58617"/>
                  </a:lnTo>
                  <a:lnTo>
                    <a:pt x="193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464911" y="257948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99311" y="0"/>
                  </a:lnTo>
                  <a:lnTo>
                    <a:pt x="46307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770238" y="2484725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4939" y="58617"/>
                  </a:lnTo>
                  <a:lnTo>
                    <a:pt x="2145" y="112791"/>
                  </a:lnTo>
                  <a:lnTo>
                    <a:pt x="8526" y="171672"/>
                  </a:lnTo>
                  <a:lnTo>
                    <a:pt x="6816" y="21269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896439" y="2412390"/>
              <a:ext cx="179127" cy="334622"/>
            </a:xfrm>
            <a:custGeom>
              <a:avLst/>
              <a:gdLst/>
              <a:ahLst/>
              <a:cxnLst/>
              <a:rect l="0" t="0" r="0" b="0"/>
              <a:pathLst>
                <a:path w="179127" h="334622">
                  <a:moveTo>
                    <a:pt x="179126" y="72335"/>
                  </a:moveTo>
                  <a:lnTo>
                    <a:pt x="155079" y="90316"/>
                  </a:lnTo>
                  <a:lnTo>
                    <a:pt x="134826" y="116657"/>
                  </a:lnTo>
                  <a:lnTo>
                    <a:pt x="107492" y="172971"/>
                  </a:lnTo>
                  <a:lnTo>
                    <a:pt x="82915" y="228391"/>
                  </a:lnTo>
                  <a:lnTo>
                    <a:pt x="77699" y="276241"/>
                  </a:lnTo>
                  <a:lnTo>
                    <a:pt x="80625" y="306070"/>
                  </a:lnTo>
                  <a:lnTo>
                    <a:pt x="85383" y="317065"/>
                  </a:lnTo>
                  <a:lnTo>
                    <a:pt x="100027" y="332402"/>
                  </a:lnTo>
                  <a:lnTo>
                    <a:pt x="108846" y="334621"/>
                  </a:lnTo>
                  <a:lnTo>
                    <a:pt x="128003" y="330846"/>
                  </a:lnTo>
                  <a:lnTo>
                    <a:pt x="152930" y="315567"/>
                  </a:lnTo>
                  <a:lnTo>
                    <a:pt x="164753" y="299761"/>
                  </a:lnTo>
                  <a:lnTo>
                    <a:pt x="172738" y="279868"/>
                  </a:lnTo>
                  <a:lnTo>
                    <a:pt x="176063" y="243531"/>
                  </a:lnTo>
                  <a:lnTo>
                    <a:pt x="172695" y="220951"/>
                  </a:lnTo>
                  <a:lnTo>
                    <a:pt x="153044" y="188509"/>
                  </a:lnTo>
                  <a:lnTo>
                    <a:pt x="121028" y="154511"/>
                  </a:lnTo>
                  <a:lnTo>
                    <a:pt x="64211" y="112561"/>
                  </a:lnTo>
                  <a:lnTo>
                    <a:pt x="5809" y="65766"/>
                  </a:lnTo>
                  <a:lnTo>
                    <a:pt x="1580" y="57427"/>
                  </a:lnTo>
                  <a:lnTo>
                    <a:pt x="0" y="38803"/>
                  </a:lnTo>
                  <a:lnTo>
                    <a:pt x="6318" y="21947"/>
                  </a:lnTo>
                  <a:lnTo>
                    <a:pt x="11278" y="14177"/>
                  </a:lnTo>
                  <a:lnTo>
                    <a:pt x="19264" y="8996"/>
                  </a:lnTo>
                  <a:lnTo>
                    <a:pt x="52861" y="1705"/>
                  </a:lnTo>
                  <a:lnTo>
                    <a:pt x="78944" y="0"/>
                  </a:lnTo>
                  <a:lnTo>
                    <a:pt x="99895" y="5481"/>
                  </a:lnTo>
                  <a:lnTo>
                    <a:pt x="137011" y="30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127585" y="2529792"/>
            <a:ext cx="628419" cy="358239"/>
            <a:chOff x="6127585" y="2529792"/>
            <a:chExt cx="628419" cy="358239"/>
          </a:xfrm>
        </p:grpSpPr>
        <p:sp>
          <p:nvSpPr>
            <p:cNvPr id="105" name="Freeform 104"/>
            <p:cNvSpPr/>
            <p:nvPr/>
          </p:nvSpPr>
          <p:spPr>
            <a:xfrm>
              <a:off x="6215106" y="2642653"/>
              <a:ext cx="17765" cy="157928"/>
            </a:xfrm>
            <a:custGeom>
              <a:avLst/>
              <a:gdLst/>
              <a:ahLst/>
              <a:cxnLst/>
              <a:rect l="0" t="0" r="0" b="0"/>
              <a:pathLst>
                <a:path w="17765" h="157928">
                  <a:moveTo>
                    <a:pt x="7236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13581" y="142443"/>
                  </a:lnTo>
                  <a:lnTo>
                    <a:pt x="17764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27585" y="2710763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5589"/>
                  </a:moveTo>
                  <a:lnTo>
                    <a:pt x="151688" y="0"/>
                  </a:lnTo>
                  <a:lnTo>
                    <a:pt x="98940" y="3272"/>
                  </a:lnTo>
                  <a:lnTo>
                    <a:pt x="42247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54007" y="2621595"/>
              <a:ext cx="10491" cy="252685"/>
            </a:xfrm>
            <a:custGeom>
              <a:avLst/>
              <a:gdLst/>
              <a:ahLst/>
              <a:cxnLst/>
              <a:rect l="0" t="0" r="0" b="0"/>
              <a:pathLst>
                <a:path w="10491" h="252685">
                  <a:moveTo>
                    <a:pt x="10490" y="0"/>
                  </a:moveTo>
                  <a:lnTo>
                    <a:pt x="2157" y="37478"/>
                  </a:lnTo>
                  <a:lnTo>
                    <a:pt x="396" y="88902"/>
                  </a:lnTo>
                  <a:lnTo>
                    <a:pt x="91" y="135786"/>
                  </a:lnTo>
                  <a:lnTo>
                    <a:pt x="0" y="186722"/>
                  </a:lnTo>
                  <a:lnTo>
                    <a:pt x="8300" y="241572"/>
                  </a:lnTo>
                  <a:lnTo>
                    <a:pt x="1049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53201" y="2529792"/>
              <a:ext cx="202803" cy="358239"/>
            </a:xfrm>
            <a:custGeom>
              <a:avLst/>
              <a:gdLst/>
              <a:ahLst/>
              <a:cxnLst/>
              <a:rect l="0" t="0" r="0" b="0"/>
              <a:pathLst>
                <a:path w="202803" h="358239">
                  <a:moveTo>
                    <a:pt x="185037" y="91803"/>
                  </a:moveTo>
                  <a:lnTo>
                    <a:pt x="160991" y="109784"/>
                  </a:lnTo>
                  <a:lnTo>
                    <a:pt x="103035" y="168134"/>
                  </a:lnTo>
                  <a:lnTo>
                    <a:pt x="88930" y="188899"/>
                  </a:lnTo>
                  <a:lnTo>
                    <a:pt x="66460" y="248421"/>
                  </a:lnTo>
                  <a:lnTo>
                    <a:pt x="60996" y="286518"/>
                  </a:lnTo>
                  <a:lnTo>
                    <a:pt x="65956" y="307415"/>
                  </a:lnTo>
                  <a:lnTo>
                    <a:pt x="88206" y="339894"/>
                  </a:lnTo>
                  <a:lnTo>
                    <a:pt x="113842" y="356125"/>
                  </a:lnTo>
                  <a:lnTo>
                    <a:pt x="133507" y="358238"/>
                  </a:lnTo>
                  <a:lnTo>
                    <a:pt x="174729" y="350063"/>
                  </a:lnTo>
                  <a:lnTo>
                    <a:pt x="182844" y="343525"/>
                  </a:lnTo>
                  <a:lnTo>
                    <a:pt x="194981" y="323783"/>
                  </a:lnTo>
                  <a:lnTo>
                    <a:pt x="202802" y="286360"/>
                  </a:lnTo>
                  <a:lnTo>
                    <a:pt x="199529" y="251226"/>
                  </a:lnTo>
                  <a:lnTo>
                    <a:pt x="191088" y="232458"/>
                  </a:lnTo>
                  <a:lnTo>
                    <a:pt x="157542" y="186842"/>
                  </a:lnTo>
                  <a:lnTo>
                    <a:pt x="101578" y="148455"/>
                  </a:lnTo>
                  <a:lnTo>
                    <a:pt x="43054" y="112926"/>
                  </a:lnTo>
                  <a:lnTo>
                    <a:pt x="10632" y="84798"/>
                  </a:lnTo>
                  <a:lnTo>
                    <a:pt x="2239" y="64513"/>
                  </a:lnTo>
                  <a:lnTo>
                    <a:pt x="0" y="52553"/>
                  </a:lnTo>
                  <a:lnTo>
                    <a:pt x="3753" y="33025"/>
                  </a:lnTo>
                  <a:lnTo>
                    <a:pt x="8029" y="24542"/>
                  </a:lnTo>
                  <a:lnTo>
                    <a:pt x="22139" y="11996"/>
                  </a:lnTo>
                  <a:lnTo>
                    <a:pt x="41278" y="3691"/>
                  </a:lnTo>
                  <a:lnTo>
                    <a:pt x="65382" y="0"/>
                  </a:lnTo>
                  <a:lnTo>
                    <a:pt x="88573" y="4599"/>
                  </a:lnTo>
                  <a:lnTo>
                    <a:pt x="118240" y="20341"/>
                  </a:lnTo>
                  <a:lnTo>
                    <a:pt x="142923" y="39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6579203" y="3330569"/>
            <a:ext cx="1885709" cy="480748"/>
            <a:chOff x="6579203" y="3330569"/>
            <a:chExt cx="1885709" cy="480748"/>
          </a:xfrm>
        </p:grpSpPr>
        <p:sp>
          <p:nvSpPr>
            <p:cNvPr id="110" name="Freeform 109"/>
            <p:cNvSpPr/>
            <p:nvPr/>
          </p:nvSpPr>
          <p:spPr>
            <a:xfrm>
              <a:off x="6579203" y="3330569"/>
              <a:ext cx="264321" cy="465766"/>
            </a:xfrm>
            <a:custGeom>
              <a:avLst/>
              <a:gdLst/>
              <a:ahLst/>
              <a:cxnLst/>
              <a:rect l="0" t="0" r="0" b="0"/>
              <a:pathLst>
                <a:path w="264321" h="465766">
                  <a:moveTo>
                    <a:pt x="64279" y="17493"/>
                  </a:moveTo>
                  <a:lnTo>
                    <a:pt x="45150" y="71368"/>
                  </a:lnTo>
                  <a:lnTo>
                    <a:pt x="14916" y="134801"/>
                  </a:lnTo>
                  <a:lnTo>
                    <a:pt x="9143" y="136642"/>
                  </a:lnTo>
                  <a:lnTo>
                    <a:pt x="2955" y="135530"/>
                  </a:lnTo>
                  <a:lnTo>
                    <a:pt x="0" y="130110"/>
                  </a:lnTo>
                  <a:lnTo>
                    <a:pt x="1430" y="98954"/>
                  </a:lnTo>
                  <a:lnTo>
                    <a:pt x="10431" y="55537"/>
                  </a:lnTo>
                  <a:lnTo>
                    <a:pt x="21239" y="30892"/>
                  </a:lnTo>
                  <a:lnTo>
                    <a:pt x="36961" y="14479"/>
                  </a:lnTo>
                  <a:lnTo>
                    <a:pt x="46067" y="8465"/>
                  </a:lnTo>
                  <a:lnTo>
                    <a:pt x="81240" y="0"/>
                  </a:lnTo>
                  <a:lnTo>
                    <a:pt x="115707" y="3081"/>
                  </a:lnTo>
                  <a:lnTo>
                    <a:pt x="134318" y="11478"/>
                  </a:lnTo>
                  <a:lnTo>
                    <a:pt x="165331" y="35932"/>
                  </a:lnTo>
                  <a:lnTo>
                    <a:pt x="192818" y="78934"/>
                  </a:lnTo>
                  <a:lnTo>
                    <a:pt x="214552" y="138668"/>
                  </a:lnTo>
                  <a:lnTo>
                    <a:pt x="220694" y="201739"/>
                  </a:lnTo>
                  <a:lnTo>
                    <a:pt x="219419" y="253148"/>
                  </a:lnTo>
                  <a:lnTo>
                    <a:pt x="206433" y="304256"/>
                  </a:lnTo>
                  <a:lnTo>
                    <a:pt x="193486" y="347215"/>
                  </a:lnTo>
                  <a:lnTo>
                    <a:pt x="161997" y="402779"/>
                  </a:lnTo>
                  <a:lnTo>
                    <a:pt x="135736" y="431779"/>
                  </a:lnTo>
                  <a:lnTo>
                    <a:pt x="105728" y="455189"/>
                  </a:lnTo>
                  <a:lnTo>
                    <a:pt x="78801" y="463538"/>
                  </a:lnTo>
                  <a:lnTo>
                    <a:pt x="63431" y="465765"/>
                  </a:lnTo>
                  <a:lnTo>
                    <a:pt x="50846" y="463740"/>
                  </a:lnTo>
                  <a:lnTo>
                    <a:pt x="30623" y="452131"/>
                  </a:lnTo>
                  <a:lnTo>
                    <a:pt x="24293" y="442952"/>
                  </a:lnTo>
                  <a:lnTo>
                    <a:pt x="17262" y="420276"/>
                  </a:lnTo>
                  <a:lnTo>
                    <a:pt x="20376" y="397719"/>
                  </a:lnTo>
                  <a:lnTo>
                    <a:pt x="35283" y="368408"/>
                  </a:lnTo>
                  <a:lnTo>
                    <a:pt x="57636" y="344906"/>
                  </a:lnTo>
                  <a:lnTo>
                    <a:pt x="66869" y="337543"/>
                  </a:lnTo>
                  <a:lnTo>
                    <a:pt x="89606" y="329364"/>
                  </a:lnTo>
                  <a:lnTo>
                    <a:pt x="147921" y="324112"/>
                  </a:lnTo>
                  <a:lnTo>
                    <a:pt x="201293" y="330310"/>
                  </a:lnTo>
                  <a:lnTo>
                    <a:pt x="243046" y="331278"/>
                  </a:lnTo>
                  <a:lnTo>
                    <a:pt x="264320" y="322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856939" y="3453347"/>
              <a:ext cx="320702" cy="314556"/>
            </a:xfrm>
            <a:custGeom>
              <a:avLst/>
              <a:gdLst/>
              <a:ahLst/>
              <a:cxnLst/>
              <a:rect l="0" t="0" r="0" b="0"/>
              <a:pathLst>
                <a:path w="320702" h="314556">
                  <a:moveTo>
                    <a:pt x="186626" y="42114"/>
                  </a:moveTo>
                  <a:lnTo>
                    <a:pt x="168645" y="26473"/>
                  </a:lnTo>
                  <a:lnTo>
                    <a:pt x="151728" y="18394"/>
                  </a:lnTo>
                  <a:lnTo>
                    <a:pt x="129391" y="17144"/>
                  </a:lnTo>
                  <a:lnTo>
                    <a:pt x="82513" y="25873"/>
                  </a:lnTo>
                  <a:lnTo>
                    <a:pt x="50102" y="41071"/>
                  </a:lnTo>
                  <a:lnTo>
                    <a:pt x="23861" y="65981"/>
                  </a:lnTo>
                  <a:lnTo>
                    <a:pt x="6858" y="95589"/>
                  </a:lnTo>
                  <a:lnTo>
                    <a:pt x="0" y="137767"/>
                  </a:lnTo>
                  <a:lnTo>
                    <a:pt x="6088" y="188780"/>
                  </a:lnTo>
                  <a:lnTo>
                    <a:pt x="17580" y="227770"/>
                  </a:lnTo>
                  <a:lnTo>
                    <a:pt x="56003" y="278172"/>
                  </a:lnTo>
                  <a:lnTo>
                    <a:pt x="83192" y="301050"/>
                  </a:lnTo>
                  <a:lnTo>
                    <a:pt x="106340" y="309275"/>
                  </a:lnTo>
                  <a:lnTo>
                    <a:pt x="164917" y="314555"/>
                  </a:lnTo>
                  <a:lnTo>
                    <a:pt x="204371" y="309880"/>
                  </a:lnTo>
                  <a:lnTo>
                    <a:pt x="255209" y="289415"/>
                  </a:lnTo>
                  <a:lnTo>
                    <a:pt x="297794" y="255947"/>
                  </a:lnTo>
                  <a:lnTo>
                    <a:pt x="314061" y="223885"/>
                  </a:lnTo>
                  <a:lnTo>
                    <a:pt x="320701" y="179160"/>
                  </a:lnTo>
                  <a:lnTo>
                    <a:pt x="314538" y="121221"/>
                  </a:lnTo>
                  <a:lnTo>
                    <a:pt x="298937" y="74767"/>
                  </a:lnTo>
                  <a:lnTo>
                    <a:pt x="268082" y="31796"/>
                  </a:lnTo>
                  <a:lnTo>
                    <a:pt x="238447" y="11241"/>
                  </a:lnTo>
                  <a:lnTo>
                    <a:pt x="184423" y="1480"/>
                  </a:lnTo>
                  <a:lnTo>
                    <a:pt x="1655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433119" y="352704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75233" y="360074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88517" y="9878"/>
                  </a:lnTo>
                  <a:lnTo>
                    <a:pt x="55733" y="29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727917" y="348493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5"/>
                  </a:lnTo>
                  <a:lnTo>
                    <a:pt x="32959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07323" y="3337533"/>
              <a:ext cx="302201" cy="424216"/>
            </a:xfrm>
            <a:custGeom>
              <a:avLst/>
              <a:gdLst/>
              <a:ahLst/>
              <a:cxnLst/>
              <a:rect l="0" t="0" r="0" b="0"/>
              <a:pathLst>
                <a:path w="302201" h="424216">
                  <a:moveTo>
                    <a:pt x="157506" y="0"/>
                  </a:moveTo>
                  <a:lnTo>
                    <a:pt x="96396" y="17959"/>
                  </a:lnTo>
                  <a:lnTo>
                    <a:pt x="41964" y="35149"/>
                  </a:lnTo>
                  <a:lnTo>
                    <a:pt x="15777" y="51229"/>
                  </a:lnTo>
                  <a:lnTo>
                    <a:pt x="10377" y="59889"/>
                  </a:lnTo>
                  <a:lnTo>
                    <a:pt x="2778" y="94434"/>
                  </a:lnTo>
                  <a:lnTo>
                    <a:pt x="210" y="148029"/>
                  </a:lnTo>
                  <a:lnTo>
                    <a:pt x="0" y="161857"/>
                  </a:lnTo>
                  <a:lnTo>
                    <a:pt x="2199" y="168736"/>
                  </a:lnTo>
                  <a:lnTo>
                    <a:pt x="6005" y="170983"/>
                  </a:lnTo>
                  <a:lnTo>
                    <a:pt x="10882" y="170140"/>
                  </a:lnTo>
                  <a:lnTo>
                    <a:pt x="63742" y="144885"/>
                  </a:lnTo>
                  <a:lnTo>
                    <a:pt x="100218" y="139245"/>
                  </a:lnTo>
                  <a:lnTo>
                    <a:pt x="140662" y="143163"/>
                  </a:lnTo>
                  <a:lnTo>
                    <a:pt x="193910" y="163373"/>
                  </a:lnTo>
                  <a:lnTo>
                    <a:pt x="251723" y="210683"/>
                  </a:lnTo>
                  <a:lnTo>
                    <a:pt x="280232" y="244258"/>
                  </a:lnTo>
                  <a:lnTo>
                    <a:pt x="295775" y="274364"/>
                  </a:lnTo>
                  <a:lnTo>
                    <a:pt x="302200" y="311100"/>
                  </a:lnTo>
                  <a:lnTo>
                    <a:pt x="298514" y="346032"/>
                  </a:lnTo>
                  <a:lnTo>
                    <a:pt x="284424" y="378609"/>
                  </a:lnTo>
                  <a:lnTo>
                    <a:pt x="259842" y="404899"/>
                  </a:lnTo>
                  <a:lnTo>
                    <a:pt x="224742" y="421917"/>
                  </a:lnTo>
                  <a:lnTo>
                    <a:pt x="198307" y="424215"/>
                  </a:lnTo>
                  <a:lnTo>
                    <a:pt x="137662" y="413140"/>
                  </a:lnTo>
                  <a:lnTo>
                    <a:pt x="76894" y="394148"/>
                  </a:lnTo>
                  <a:lnTo>
                    <a:pt x="6275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236029" y="3589610"/>
              <a:ext cx="228883" cy="221707"/>
            </a:xfrm>
            <a:custGeom>
              <a:avLst/>
              <a:gdLst/>
              <a:ahLst/>
              <a:cxnLst/>
              <a:rect l="0" t="0" r="0" b="0"/>
              <a:pathLst>
                <a:path w="228883" h="221707">
                  <a:moveTo>
                    <a:pt x="155183" y="105892"/>
                  </a:moveTo>
                  <a:lnTo>
                    <a:pt x="161249" y="73440"/>
                  </a:lnTo>
                  <a:lnTo>
                    <a:pt x="158659" y="52864"/>
                  </a:lnTo>
                  <a:lnTo>
                    <a:pt x="150489" y="35141"/>
                  </a:lnTo>
                  <a:lnTo>
                    <a:pt x="126179" y="4699"/>
                  </a:lnTo>
                  <a:lnTo>
                    <a:pt x="118300" y="996"/>
                  </a:lnTo>
                  <a:lnTo>
                    <a:pt x="100186" y="0"/>
                  </a:lnTo>
                  <a:lnTo>
                    <a:pt x="70257" y="6017"/>
                  </a:lnTo>
                  <a:lnTo>
                    <a:pt x="44752" y="20797"/>
                  </a:lnTo>
                  <a:lnTo>
                    <a:pt x="22377" y="39995"/>
                  </a:lnTo>
                  <a:lnTo>
                    <a:pt x="6519" y="66090"/>
                  </a:lnTo>
                  <a:lnTo>
                    <a:pt x="0" y="101638"/>
                  </a:lnTo>
                  <a:lnTo>
                    <a:pt x="3658" y="147396"/>
                  </a:lnTo>
                  <a:lnTo>
                    <a:pt x="17740" y="186820"/>
                  </a:lnTo>
                  <a:lnTo>
                    <a:pt x="36730" y="215139"/>
                  </a:lnTo>
                  <a:lnTo>
                    <a:pt x="45799" y="219667"/>
                  </a:lnTo>
                  <a:lnTo>
                    <a:pt x="68354" y="221579"/>
                  </a:lnTo>
                  <a:lnTo>
                    <a:pt x="87737" y="215410"/>
                  </a:lnTo>
                  <a:lnTo>
                    <a:pt x="104150" y="203700"/>
                  </a:lnTo>
                  <a:lnTo>
                    <a:pt x="125374" y="177376"/>
                  </a:lnTo>
                  <a:lnTo>
                    <a:pt x="147474" y="121068"/>
                  </a:lnTo>
                  <a:lnTo>
                    <a:pt x="151214" y="118349"/>
                  </a:lnTo>
                  <a:lnTo>
                    <a:pt x="154877" y="122386"/>
                  </a:lnTo>
                  <a:lnTo>
                    <a:pt x="179333" y="176996"/>
                  </a:lnTo>
                  <a:lnTo>
                    <a:pt x="210573" y="212005"/>
                  </a:lnTo>
                  <a:lnTo>
                    <a:pt x="228882" y="221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548725" y="3874544"/>
            <a:ext cx="1979359" cy="372343"/>
            <a:chOff x="6548725" y="3874544"/>
            <a:chExt cx="1979359" cy="372343"/>
          </a:xfrm>
        </p:grpSpPr>
        <p:sp>
          <p:nvSpPr>
            <p:cNvPr id="118" name="Freeform 117"/>
            <p:cNvSpPr/>
            <p:nvPr/>
          </p:nvSpPr>
          <p:spPr>
            <a:xfrm>
              <a:off x="7906901" y="3874544"/>
              <a:ext cx="621183" cy="10472"/>
            </a:xfrm>
            <a:custGeom>
              <a:avLst/>
              <a:gdLst/>
              <a:ahLst/>
              <a:cxnLst/>
              <a:rect l="0" t="0" r="0" b="0"/>
              <a:pathLst>
                <a:path w="621183" h="10472">
                  <a:moveTo>
                    <a:pt x="621182" y="10471"/>
                  </a:moveTo>
                  <a:lnTo>
                    <a:pt x="578490" y="7351"/>
                  </a:lnTo>
                  <a:lnTo>
                    <a:pt x="517943" y="918"/>
                  </a:lnTo>
                  <a:lnTo>
                    <a:pt x="459846" y="135"/>
                  </a:lnTo>
                  <a:lnTo>
                    <a:pt x="406483" y="0"/>
                  </a:lnTo>
                  <a:lnTo>
                    <a:pt x="352456" y="3079"/>
                  </a:lnTo>
                  <a:lnTo>
                    <a:pt x="309933" y="5161"/>
                  </a:lnTo>
                  <a:lnTo>
                    <a:pt x="247355" y="973"/>
                  </a:lnTo>
                  <a:lnTo>
                    <a:pt x="187934" y="5837"/>
                  </a:lnTo>
                  <a:lnTo>
                    <a:pt x="137053" y="9098"/>
                  </a:lnTo>
                  <a:lnTo>
                    <a:pt x="81163" y="10065"/>
                  </a:lnTo>
                  <a:lnTo>
                    <a:pt x="20885" y="10391"/>
                  </a:lnTo>
                  <a:lnTo>
                    <a:pt x="0" y="10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001658" y="4042943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93640" y="3932068"/>
              <a:ext cx="205655" cy="285427"/>
            </a:xfrm>
            <a:custGeom>
              <a:avLst/>
              <a:gdLst/>
              <a:ahLst/>
              <a:cxnLst/>
              <a:rect l="0" t="0" r="0" b="0"/>
              <a:pathLst>
                <a:path w="205655" h="285427">
                  <a:moveTo>
                    <a:pt x="123873" y="5590"/>
                  </a:moveTo>
                  <a:lnTo>
                    <a:pt x="107105" y="0"/>
                  </a:lnTo>
                  <a:lnTo>
                    <a:pt x="74321" y="2114"/>
                  </a:lnTo>
                  <a:lnTo>
                    <a:pt x="40560" y="15739"/>
                  </a:lnTo>
                  <a:lnTo>
                    <a:pt x="25235" y="31157"/>
                  </a:lnTo>
                  <a:lnTo>
                    <a:pt x="5863" y="69652"/>
                  </a:lnTo>
                  <a:lnTo>
                    <a:pt x="0" y="106199"/>
                  </a:lnTo>
                  <a:lnTo>
                    <a:pt x="1517" y="112437"/>
                  </a:lnTo>
                  <a:lnTo>
                    <a:pt x="4868" y="114256"/>
                  </a:lnTo>
                  <a:lnTo>
                    <a:pt x="67337" y="96419"/>
                  </a:lnTo>
                  <a:lnTo>
                    <a:pt x="101662" y="97363"/>
                  </a:lnTo>
                  <a:lnTo>
                    <a:pt x="155306" y="119739"/>
                  </a:lnTo>
                  <a:lnTo>
                    <a:pt x="165886" y="123803"/>
                  </a:lnTo>
                  <a:lnTo>
                    <a:pt x="180760" y="137678"/>
                  </a:lnTo>
                  <a:lnTo>
                    <a:pt x="199841" y="175181"/>
                  </a:lnTo>
                  <a:lnTo>
                    <a:pt x="205654" y="211556"/>
                  </a:lnTo>
                  <a:lnTo>
                    <a:pt x="200774" y="235171"/>
                  </a:lnTo>
                  <a:lnTo>
                    <a:pt x="189637" y="256195"/>
                  </a:lnTo>
                  <a:lnTo>
                    <a:pt x="172988" y="273337"/>
                  </a:lnTo>
                  <a:lnTo>
                    <a:pt x="150771" y="282516"/>
                  </a:lnTo>
                  <a:lnTo>
                    <a:pt x="124129" y="285426"/>
                  </a:lnTo>
                  <a:lnTo>
                    <a:pt x="68724" y="280881"/>
                  </a:lnTo>
                  <a:lnTo>
                    <a:pt x="39645" y="2793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48725" y="3885015"/>
              <a:ext cx="768582" cy="10530"/>
            </a:xfrm>
            <a:custGeom>
              <a:avLst/>
              <a:gdLst/>
              <a:ahLst/>
              <a:cxnLst/>
              <a:rect l="0" t="0" r="0" b="0"/>
              <a:pathLst>
                <a:path w="768582" h="10530">
                  <a:moveTo>
                    <a:pt x="768581" y="10529"/>
                  </a:moveTo>
                  <a:lnTo>
                    <a:pt x="706487" y="4939"/>
                  </a:lnTo>
                  <a:lnTo>
                    <a:pt x="646697" y="976"/>
                  </a:lnTo>
                  <a:lnTo>
                    <a:pt x="594687" y="289"/>
                  </a:lnTo>
                  <a:lnTo>
                    <a:pt x="535343" y="86"/>
                  </a:lnTo>
                  <a:lnTo>
                    <a:pt x="473306" y="26"/>
                  </a:lnTo>
                  <a:lnTo>
                    <a:pt x="431456" y="11"/>
                  </a:lnTo>
                  <a:lnTo>
                    <a:pt x="386340" y="5"/>
                  </a:lnTo>
                  <a:lnTo>
                    <a:pt x="338993" y="2"/>
                  </a:lnTo>
                  <a:lnTo>
                    <a:pt x="290653" y="1"/>
                  </a:lnTo>
                  <a:lnTo>
                    <a:pt x="244993" y="0"/>
                  </a:lnTo>
                  <a:lnTo>
                    <a:pt x="186065" y="0"/>
                  </a:lnTo>
                  <a:lnTo>
                    <a:pt x="132729" y="0"/>
                  </a:lnTo>
                  <a:lnTo>
                    <a:pt x="75593" y="0"/>
                  </a:lnTo>
                  <a:lnTo>
                    <a:pt x="309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17181" y="406400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06694" y="3948186"/>
              <a:ext cx="207555" cy="298701"/>
            </a:xfrm>
            <a:custGeom>
              <a:avLst/>
              <a:gdLst/>
              <a:ahLst/>
              <a:cxnLst/>
              <a:rect l="0" t="0" r="0" b="0"/>
              <a:pathLst>
                <a:path w="207555" h="298701">
                  <a:moveTo>
                    <a:pt x="126342" y="0"/>
                  </a:moveTo>
                  <a:lnTo>
                    <a:pt x="67726" y="0"/>
                  </a:lnTo>
                  <a:lnTo>
                    <a:pt x="47258" y="6239"/>
                  </a:lnTo>
                  <a:lnTo>
                    <a:pt x="38524" y="11178"/>
                  </a:lnTo>
                  <a:lnTo>
                    <a:pt x="25700" y="26025"/>
                  </a:lnTo>
                  <a:lnTo>
                    <a:pt x="17271" y="45492"/>
                  </a:lnTo>
                  <a:lnTo>
                    <a:pt x="11860" y="96117"/>
                  </a:lnTo>
                  <a:lnTo>
                    <a:pt x="11416" y="109702"/>
                  </a:lnTo>
                  <a:lnTo>
                    <a:pt x="13460" y="116418"/>
                  </a:lnTo>
                  <a:lnTo>
                    <a:pt x="17162" y="118556"/>
                  </a:lnTo>
                  <a:lnTo>
                    <a:pt x="80293" y="101320"/>
                  </a:lnTo>
                  <a:lnTo>
                    <a:pt x="114648" y="102290"/>
                  </a:lnTo>
                  <a:lnTo>
                    <a:pt x="152644" y="109987"/>
                  </a:lnTo>
                  <a:lnTo>
                    <a:pt x="173516" y="122583"/>
                  </a:lnTo>
                  <a:lnTo>
                    <a:pt x="189422" y="139879"/>
                  </a:lnTo>
                  <a:lnTo>
                    <a:pt x="200391" y="159265"/>
                  </a:lnTo>
                  <a:lnTo>
                    <a:pt x="207554" y="201088"/>
                  </a:lnTo>
                  <a:lnTo>
                    <a:pt x="202990" y="227413"/>
                  </a:lnTo>
                  <a:lnTo>
                    <a:pt x="191993" y="249641"/>
                  </a:lnTo>
                  <a:lnTo>
                    <a:pt x="175408" y="267319"/>
                  </a:lnTo>
                  <a:lnTo>
                    <a:pt x="136164" y="289327"/>
                  </a:lnTo>
                  <a:lnTo>
                    <a:pt x="115499" y="297436"/>
                  </a:lnTo>
                  <a:lnTo>
                    <a:pt x="91498" y="298700"/>
                  </a:lnTo>
                  <a:lnTo>
                    <a:pt x="33713" y="28690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2" name="Group 131"/>
          <p:cNvGrpSpPr/>
          <p:nvPr/>
        </p:nvGrpSpPr>
        <p:grpSpPr>
          <a:xfrm>
            <a:off x="6467962" y="4633607"/>
            <a:ext cx="1552488" cy="735873"/>
            <a:chOff x="6467962" y="4633607"/>
            <a:chExt cx="1552488" cy="735873"/>
          </a:xfrm>
        </p:grpSpPr>
        <p:sp>
          <p:nvSpPr>
            <p:cNvPr id="125" name="Freeform 124"/>
            <p:cNvSpPr/>
            <p:nvPr/>
          </p:nvSpPr>
          <p:spPr>
            <a:xfrm>
              <a:off x="6717181" y="495892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74778" y="4939"/>
                  </a:lnTo>
                  <a:lnTo>
                    <a:pt x="1910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191002" y="4832580"/>
              <a:ext cx="10491" cy="389555"/>
            </a:xfrm>
            <a:custGeom>
              <a:avLst/>
              <a:gdLst/>
              <a:ahLst/>
              <a:cxnLst/>
              <a:rect l="0" t="0" r="0" b="0"/>
              <a:pathLst>
                <a:path w="10491" h="389555">
                  <a:moveTo>
                    <a:pt x="10490" y="0"/>
                  </a:moveTo>
                  <a:lnTo>
                    <a:pt x="1425" y="58617"/>
                  </a:lnTo>
                  <a:lnTo>
                    <a:pt x="396" y="110174"/>
                  </a:lnTo>
                  <a:lnTo>
                    <a:pt x="90" y="169904"/>
                  </a:lnTo>
                  <a:lnTo>
                    <a:pt x="0" y="220878"/>
                  </a:lnTo>
                  <a:lnTo>
                    <a:pt x="7205" y="272788"/>
                  </a:lnTo>
                  <a:lnTo>
                    <a:pt x="9841" y="330008"/>
                  </a:lnTo>
                  <a:lnTo>
                    <a:pt x="1049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961575" y="4790466"/>
              <a:ext cx="218861" cy="294799"/>
            </a:xfrm>
            <a:custGeom>
              <a:avLst/>
              <a:gdLst/>
              <a:ahLst/>
              <a:cxnLst/>
              <a:rect l="0" t="0" r="0" b="0"/>
              <a:pathLst>
                <a:path w="218861" h="294799">
                  <a:moveTo>
                    <a:pt x="218860" y="294798"/>
                  </a:moveTo>
                  <a:lnTo>
                    <a:pt x="162645" y="278009"/>
                  </a:lnTo>
                  <a:lnTo>
                    <a:pt x="104074" y="274584"/>
                  </a:lnTo>
                  <a:lnTo>
                    <a:pt x="47097" y="268319"/>
                  </a:lnTo>
                  <a:lnTo>
                    <a:pt x="25148" y="259243"/>
                  </a:lnTo>
                  <a:lnTo>
                    <a:pt x="16020" y="253547"/>
                  </a:lnTo>
                  <a:lnTo>
                    <a:pt x="9933" y="245071"/>
                  </a:lnTo>
                  <a:lnTo>
                    <a:pt x="3171" y="223174"/>
                  </a:lnTo>
                  <a:lnTo>
                    <a:pt x="0" y="169819"/>
                  </a:lnTo>
                  <a:lnTo>
                    <a:pt x="5313" y="121157"/>
                  </a:lnTo>
                  <a:lnTo>
                    <a:pt x="7408" y="70863"/>
                  </a:lnTo>
                  <a:lnTo>
                    <a:pt x="8115" y="20713"/>
                  </a:lnTo>
                  <a:lnTo>
                    <a:pt x="82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369948" y="488522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57197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359419" y="4992703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8333"/>
                  </a:moveTo>
                  <a:lnTo>
                    <a:pt x="88865" y="0"/>
                  </a:lnTo>
                  <a:lnTo>
                    <a:pt x="54016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613197" y="4859842"/>
              <a:ext cx="209477" cy="248160"/>
            </a:xfrm>
            <a:custGeom>
              <a:avLst/>
              <a:gdLst/>
              <a:ahLst/>
              <a:cxnLst/>
              <a:rect l="0" t="0" r="0" b="0"/>
              <a:pathLst>
                <a:path w="209477" h="248160">
                  <a:moveTo>
                    <a:pt x="125249" y="99080"/>
                  </a:moveTo>
                  <a:lnTo>
                    <a:pt x="122129" y="56388"/>
                  </a:lnTo>
                  <a:lnTo>
                    <a:pt x="110676" y="25210"/>
                  </a:lnTo>
                  <a:lnTo>
                    <a:pt x="105005" y="14738"/>
                  </a:lnTo>
                  <a:lnTo>
                    <a:pt x="96545" y="7757"/>
                  </a:lnTo>
                  <a:lnTo>
                    <a:pt x="74667" y="0"/>
                  </a:lnTo>
                  <a:lnTo>
                    <a:pt x="52465" y="2792"/>
                  </a:lnTo>
                  <a:lnTo>
                    <a:pt x="41631" y="6812"/>
                  </a:lnTo>
                  <a:lnTo>
                    <a:pt x="26474" y="20637"/>
                  </a:lnTo>
                  <a:lnTo>
                    <a:pt x="7211" y="58109"/>
                  </a:lnTo>
                  <a:lnTo>
                    <a:pt x="0" y="121212"/>
                  </a:lnTo>
                  <a:lnTo>
                    <a:pt x="2350" y="159450"/>
                  </a:lnTo>
                  <a:lnTo>
                    <a:pt x="13575" y="193007"/>
                  </a:lnTo>
                  <a:lnTo>
                    <a:pt x="38328" y="230197"/>
                  </a:lnTo>
                  <a:lnTo>
                    <a:pt x="64399" y="247244"/>
                  </a:lnTo>
                  <a:lnTo>
                    <a:pt x="74153" y="248159"/>
                  </a:lnTo>
                  <a:lnTo>
                    <a:pt x="94351" y="242936"/>
                  </a:lnTo>
                  <a:lnTo>
                    <a:pt x="111906" y="229696"/>
                  </a:lnTo>
                  <a:lnTo>
                    <a:pt x="126337" y="212114"/>
                  </a:lnTo>
                  <a:lnTo>
                    <a:pt x="149034" y="156296"/>
                  </a:lnTo>
                  <a:lnTo>
                    <a:pt x="164140" y="96563"/>
                  </a:lnTo>
                  <a:lnTo>
                    <a:pt x="164760" y="78074"/>
                  </a:lnTo>
                  <a:lnTo>
                    <a:pt x="163288" y="78057"/>
                  </a:lnTo>
                  <a:lnTo>
                    <a:pt x="161136" y="81555"/>
                  </a:lnTo>
                  <a:lnTo>
                    <a:pt x="166089" y="128027"/>
                  </a:lnTo>
                  <a:lnTo>
                    <a:pt x="181452" y="180360"/>
                  </a:lnTo>
                  <a:lnTo>
                    <a:pt x="209476" y="225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467962" y="4633607"/>
              <a:ext cx="1552488" cy="735873"/>
            </a:xfrm>
            <a:custGeom>
              <a:avLst/>
              <a:gdLst/>
              <a:ahLst/>
              <a:cxnLst/>
              <a:rect l="0" t="0" r="0" b="0"/>
              <a:pathLst>
                <a:path w="1552488" h="735873">
                  <a:moveTo>
                    <a:pt x="1028328" y="30517"/>
                  </a:moveTo>
                  <a:lnTo>
                    <a:pt x="1000772" y="23282"/>
                  </a:lnTo>
                  <a:lnTo>
                    <a:pt x="941430" y="17519"/>
                  </a:lnTo>
                  <a:lnTo>
                    <a:pt x="890667" y="11848"/>
                  </a:lnTo>
                  <a:lnTo>
                    <a:pt x="832290" y="4342"/>
                  </a:lnTo>
                  <a:lnTo>
                    <a:pt x="770152" y="0"/>
                  </a:lnTo>
                  <a:lnTo>
                    <a:pt x="717735" y="418"/>
                  </a:lnTo>
                  <a:lnTo>
                    <a:pt x="658270" y="6261"/>
                  </a:lnTo>
                  <a:lnTo>
                    <a:pt x="596197" y="8512"/>
                  </a:lnTo>
                  <a:lnTo>
                    <a:pt x="533351" y="10349"/>
                  </a:lnTo>
                  <a:lnTo>
                    <a:pt x="470277" y="17782"/>
                  </a:lnTo>
                  <a:lnTo>
                    <a:pt x="408304" y="27394"/>
                  </a:lnTo>
                  <a:lnTo>
                    <a:pt x="354717" y="37650"/>
                  </a:lnTo>
                  <a:lnTo>
                    <a:pt x="292747" y="55099"/>
                  </a:lnTo>
                  <a:lnTo>
                    <a:pt x="233857" y="84766"/>
                  </a:lnTo>
                  <a:lnTo>
                    <a:pt x="175951" y="117489"/>
                  </a:lnTo>
                  <a:lnTo>
                    <a:pt x="119452" y="151812"/>
                  </a:lnTo>
                  <a:lnTo>
                    <a:pt x="78874" y="183462"/>
                  </a:lnTo>
                  <a:lnTo>
                    <a:pt x="33461" y="245789"/>
                  </a:lnTo>
                  <a:lnTo>
                    <a:pt x="12321" y="300984"/>
                  </a:lnTo>
                  <a:lnTo>
                    <a:pt x="0" y="356947"/>
                  </a:lnTo>
                  <a:lnTo>
                    <a:pt x="681" y="395909"/>
                  </a:lnTo>
                  <a:lnTo>
                    <a:pt x="6566" y="418691"/>
                  </a:lnTo>
                  <a:lnTo>
                    <a:pt x="35999" y="472532"/>
                  </a:lnTo>
                  <a:lnTo>
                    <a:pt x="91984" y="526804"/>
                  </a:lnTo>
                  <a:lnTo>
                    <a:pt x="155477" y="566737"/>
                  </a:lnTo>
                  <a:lnTo>
                    <a:pt x="218720" y="594063"/>
                  </a:lnTo>
                  <a:lnTo>
                    <a:pt x="276167" y="609291"/>
                  </a:lnTo>
                  <a:lnTo>
                    <a:pt x="333181" y="629154"/>
                  </a:lnTo>
                  <a:lnTo>
                    <a:pt x="395196" y="651040"/>
                  </a:lnTo>
                  <a:lnTo>
                    <a:pt x="430902" y="658912"/>
                  </a:lnTo>
                  <a:lnTo>
                    <a:pt x="490343" y="670196"/>
                  </a:lnTo>
                  <a:lnTo>
                    <a:pt x="549470" y="686919"/>
                  </a:lnTo>
                  <a:lnTo>
                    <a:pt x="601395" y="697359"/>
                  </a:lnTo>
                  <a:lnTo>
                    <a:pt x="650055" y="707861"/>
                  </a:lnTo>
                  <a:lnTo>
                    <a:pt x="710876" y="718382"/>
                  </a:lnTo>
                  <a:lnTo>
                    <a:pt x="756996" y="725400"/>
                  </a:lnTo>
                  <a:lnTo>
                    <a:pt x="819642" y="732807"/>
                  </a:lnTo>
                  <a:lnTo>
                    <a:pt x="877198" y="735002"/>
                  </a:lnTo>
                  <a:lnTo>
                    <a:pt x="936755" y="735652"/>
                  </a:lnTo>
                  <a:lnTo>
                    <a:pt x="998801" y="735872"/>
                  </a:lnTo>
                  <a:lnTo>
                    <a:pt x="1054947" y="734746"/>
                  </a:lnTo>
                  <a:lnTo>
                    <a:pt x="1117491" y="726860"/>
                  </a:lnTo>
                  <a:lnTo>
                    <a:pt x="1175370" y="720242"/>
                  </a:lnTo>
                  <a:lnTo>
                    <a:pt x="1238792" y="710872"/>
                  </a:lnTo>
                  <a:lnTo>
                    <a:pt x="1297889" y="696056"/>
                  </a:lnTo>
                  <a:lnTo>
                    <a:pt x="1349597" y="668692"/>
                  </a:lnTo>
                  <a:lnTo>
                    <a:pt x="1398429" y="639966"/>
                  </a:lnTo>
                  <a:lnTo>
                    <a:pt x="1459558" y="596774"/>
                  </a:lnTo>
                  <a:lnTo>
                    <a:pt x="1498081" y="555024"/>
                  </a:lnTo>
                  <a:lnTo>
                    <a:pt x="1530507" y="495714"/>
                  </a:lnTo>
                  <a:lnTo>
                    <a:pt x="1547104" y="440862"/>
                  </a:lnTo>
                  <a:lnTo>
                    <a:pt x="1552487" y="390877"/>
                  </a:lnTo>
                  <a:lnTo>
                    <a:pt x="1545900" y="336056"/>
                  </a:lnTo>
                  <a:lnTo>
                    <a:pt x="1534322" y="288203"/>
                  </a:lnTo>
                  <a:lnTo>
                    <a:pt x="1503274" y="228990"/>
                  </a:lnTo>
                  <a:lnTo>
                    <a:pt x="1453045" y="171422"/>
                  </a:lnTo>
                  <a:lnTo>
                    <a:pt x="1400199" y="132751"/>
                  </a:lnTo>
                  <a:lnTo>
                    <a:pt x="1346929" y="98675"/>
                  </a:lnTo>
                  <a:lnTo>
                    <a:pt x="1294206" y="70583"/>
                  </a:lnTo>
                  <a:lnTo>
                    <a:pt x="1238731" y="52556"/>
                  </a:lnTo>
                  <a:lnTo>
                    <a:pt x="1177124" y="37730"/>
                  </a:lnTo>
                  <a:lnTo>
                    <a:pt x="1125968" y="32654"/>
                  </a:lnTo>
                  <a:lnTo>
                    <a:pt x="1068177" y="3115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262892" y="266041"/>
            <a:ext cx="3704356" cy="5263536"/>
            <a:chOff x="262892" y="266041"/>
            <a:chExt cx="3704356" cy="5263536"/>
          </a:xfrm>
        </p:grpSpPr>
        <p:grpSp>
          <p:nvGrpSpPr>
            <p:cNvPr id="19" name="Group 18"/>
            <p:cNvGrpSpPr/>
            <p:nvPr/>
          </p:nvGrpSpPr>
          <p:grpSpPr>
            <a:xfrm>
              <a:off x="262892" y="266041"/>
              <a:ext cx="3704356" cy="558012"/>
              <a:chOff x="262892" y="266041"/>
              <a:chExt cx="3704356" cy="558012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639835" y="266041"/>
                <a:ext cx="18131" cy="558012"/>
              </a:xfrm>
              <a:custGeom>
                <a:avLst/>
                <a:gdLst/>
                <a:ahLst/>
                <a:cxnLst/>
                <a:rect l="0" t="0" r="0" b="0"/>
                <a:pathLst>
                  <a:path w="18131" h="558012">
                    <a:moveTo>
                      <a:pt x="18130" y="0"/>
                    </a:moveTo>
                    <a:lnTo>
                      <a:pt x="6952" y="22357"/>
                    </a:lnTo>
                    <a:lnTo>
                      <a:pt x="0" y="69796"/>
                    </a:lnTo>
                    <a:lnTo>
                      <a:pt x="4887" y="131897"/>
                    </a:lnTo>
                    <a:lnTo>
                      <a:pt x="7065" y="189224"/>
                    </a:lnTo>
                    <a:lnTo>
                      <a:pt x="13085" y="245608"/>
                    </a:lnTo>
                    <a:lnTo>
                      <a:pt x="17133" y="302976"/>
                    </a:lnTo>
                    <a:lnTo>
                      <a:pt x="17834" y="354673"/>
                    </a:lnTo>
                    <a:lnTo>
                      <a:pt x="17999" y="397839"/>
                    </a:lnTo>
                    <a:lnTo>
                      <a:pt x="18091" y="457000"/>
                    </a:lnTo>
                    <a:lnTo>
                      <a:pt x="10887" y="518648"/>
                    </a:lnTo>
                    <a:lnTo>
                      <a:pt x="7601" y="55801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262892" y="287098"/>
                <a:ext cx="363488" cy="299632"/>
              </a:xfrm>
              <a:custGeom>
                <a:avLst/>
                <a:gdLst/>
                <a:ahLst/>
                <a:cxnLst/>
                <a:rect l="0" t="0" r="0" b="0"/>
                <a:pathLst>
                  <a:path w="363488" h="299632">
                    <a:moveTo>
                      <a:pt x="363487" y="200042"/>
                    </a:moveTo>
                    <a:lnTo>
                      <a:pt x="310460" y="223761"/>
                    </a:lnTo>
                    <a:lnTo>
                      <a:pt x="259080" y="245715"/>
                    </a:lnTo>
                    <a:lnTo>
                      <a:pt x="210759" y="259848"/>
                    </a:lnTo>
                    <a:lnTo>
                      <a:pt x="159397" y="277164"/>
                    </a:lnTo>
                    <a:lnTo>
                      <a:pt x="108304" y="289053"/>
                    </a:lnTo>
                    <a:lnTo>
                      <a:pt x="51645" y="296783"/>
                    </a:lnTo>
                    <a:lnTo>
                      <a:pt x="39779" y="299631"/>
                    </a:lnTo>
                    <a:lnTo>
                      <a:pt x="29529" y="299190"/>
                    </a:lnTo>
                    <a:lnTo>
                      <a:pt x="11900" y="292461"/>
                    </a:lnTo>
                    <a:lnTo>
                      <a:pt x="6264" y="285051"/>
                    </a:lnTo>
                    <a:lnTo>
                      <a:pt x="0" y="264340"/>
                    </a:lnTo>
                    <a:lnTo>
                      <a:pt x="4385" y="206850"/>
                    </a:lnTo>
                    <a:lnTo>
                      <a:pt x="19869" y="148296"/>
                    </a:lnTo>
                    <a:lnTo>
                      <a:pt x="48598" y="94875"/>
                    </a:lnTo>
                    <a:lnTo>
                      <a:pt x="78379" y="31596"/>
                    </a:lnTo>
                    <a:lnTo>
                      <a:pt x="89746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778241" y="592553"/>
                <a:ext cx="216637" cy="178857"/>
              </a:xfrm>
              <a:custGeom>
                <a:avLst/>
                <a:gdLst/>
                <a:ahLst/>
                <a:cxnLst/>
                <a:rect l="0" t="0" r="0" b="0"/>
                <a:pathLst>
                  <a:path w="216637" h="178857">
                    <a:moveTo>
                      <a:pt x="6066" y="178856"/>
                    </a:moveTo>
                    <a:lnTo>
                      <a:pt x="0" y="145235"/>
                    </a:lnTo>
                    <a:lnTo>
                      <a:pt x="7641" y="90413"/>
                    </a:lnTo>
                    <a:lnTo>
                      <a:pt x="20415" y="34784"/>
                    </a:lnTo>
                    <a:lnTo>
                      <a:pt x="36314" y="6447"/>
                    </a:lnTo>
                    <a:lnTo>
                      <a:pt x="43779" y="1916"/>
                    </a:lnTo>
                    <a:lnTo>
                      <a:pt x="61432" y="0"/>
                    </a:lnTo>
                    <a:lnTo>
                      <a:pt x="77856" y="6168"/>
                    </a:lnTo>
                    <a:lnTo>
                      <a:pt x="85511" y="11088"/>
                    </a:lnTo>
                    <a:lnTo>
                      <a:pt x="128786" y="73093"/>
                    </a:lnTo>
                    <a:lnTo>
                      <a:pt x="163979" y="126151"/>
                    </a:lnTo>
                    <a:lnTo>
                      <a:pt x="188166" y="154661"/>
                    </a:lnTo>
                    <a:lnTo>
                      <a:pt x="216636" y="1788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836949" y="529254"/>
                <a:ext cx="126343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31628">
                    <a:moveTo>
                      <a:pt x="126342" y="0"/>
                    </a:moveTo>
                    <a:lnTo>
                      <a:pt x="97034" y="34898"/>
                    </a:lnTo>
                    <a:lnTo>
                      <a:pt x="63009" y="96117"/>
                    </a:lnTo>
                    <a:lnTo>
                      <a:pt x="35063" y="151177"/>
                    </a:lnTo>
                    <a:lnTo>
                      <a:pt x="11449" y="206561"/>
                    </a:lnTo>
                    <a:lnTo>
                      <a:pt x="0" y="23162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226504" y="529254"/>
                <a:ext cx="10529" cy="18951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89514">
                    <a:moveTo>
                      <a:pt x="0" y="0"/>
                    </a:moveTo>
                    <a:lnTo>
                      <a:pt x="0" y="58617"/>
                    </a:lnTo>
                    <a:lnTo>
                      <a:pt x="1169" y="112791"/>
                    </a:lnTo>
                    <a:lnTo>
                      <a:pt x="8333" y="162313"/>
                    </a:lnTo>
                    <a:lnTo>
                      <a:pt x="10528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089633" y="602953"/>
                <a:ext cx="200043" cy="6067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6067">
                    <a:moveTo>
                      <a:pt x="200042" y="0"/>
                    </a:moveTo>
                    <a:lnTo>
                      <a:pt x="141425" y="0"/>
                    </a:lnTo>
                    <a:lnTo>
                      <a:pt x="88421" y="1170"/>
                    </a:lnTo>
                    <a:lnTo>
                      <a:pt x="52715" y="606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1638707" y="360798"/>
                <a:ext cx="19466" cy="431669"/>
              </a:xfrm>
              <a:custGeom>
                <a:avLst/>
                <a:gdLst/>
                <a:ahLst/>
                <a:cxnLst/>
                <a:rect l="0" t="0" r="0" b="0"/>
                <a:pathLst>
                  <a:path w="19466" h="431669">
                    <a:moveTo>
                      <a:pt x="19465" y="0"/>
                    </a:moveTo>
                    <a:lnTo>
                      <a:pt x="12230" y="28726"/>
                    </a:lnTo>
                    <a:lnTo>
                      <a:pt x="6468" y="92112"/>
                    </a:lnTo>
                    <a:lnTo>
                      <a:pt x="0" y="150386"/>
                    </a:lnTo>
                    <a:lnTo>
                      <a:pt x="4469" y="204046"/>
                    </a:lnTo>
                    <a:lnTo>
                      <a:pt x="7613" y="253221"/>
                    </a:lnTo>
                    <a:lnTo>
                      <a:pt x="8544" y="303016"/>
                    </a:lnTo>
                    <a:lnTo>
                      <a:pt x="8859" y="363838"/>
                    </a:lnTo>
                    <a:lnTo>
                      <a:pt x="8921" y="411554"/>
                    </a:lnTo>
                    <a:lnTo>
                      <a:pt x="8937" y="43166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1380118" y="413440"/>
                <a:ext cx="256998" cy="183641"/>
              </a:xfrm>
              <a:custGeom>
                <a:avLst/>
                <a:gdLst/>
                <a:ahLst/>
                <a:cxnLst/>
                <a:rect l="0" t="0" r="0" b="0"/>
                <a:pathLst>
                  <a:path w="256998" h="183641">
                    <a:moveTo>
                      <a:pt x="256997" y="147399"/>
                    </a:moveTo>
                    <a:lnTo>
                      <a:pt x="240229" y="141810"/>
                    </a:lnTo>
                    <a:lnTo>
                      <a:pt x="222639" y="145305"/>
                    </a:lnTo>
                    <a:lnTo>
                      <a:pt x="171234" y="164671"/>
                    </a:lnTo>
                    <a:lnTo>
                      <a:pt x="116011" y="178930"/>
                    </a:lnTo>
                    <a:lnTo>
                      <a:pt x="84372" y="183640"/>
                    </a:lnTo>
                    <a:lnTo>
                      <a:pt x="41423" y="178544"/>
                    </a:lnTo>
                    <a:lnTo>
                      <a:pt x="17297" y="168651"/>
                    </a:lnTo>
                    <a:lnTo>
                      <a:pt x="9459" y="160397"/>
                    </a:lnTo>
                    <a:lnTo>
                      <a:pt x="751" y="138748"/>
                    </a:lnTo>
                    <a:lnTo>
                      <a:pt x="0" y="116648"/>
                    </a:lnTo>
                    <a:lnTo>
                      <a:pt x="9274" y="81356"/>
                    </a:lnTo>
                    <a:lnTo>
                      <a:pt x="30486" y="18340"/>
                    </a:lnTo>
                    <a:lnTo>
                      <a:pt x="35899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1984555" y="497668"/>
                <a:ext cx="136872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21058">
                    <a:moveTo>
                      <a:pt x="136871" y="0"/>
                    </a:moveTo>
                    <a:lnTo>
                      <a:pt x="82727" y="3120"/>
                    </a:lnTo>
                    <a:lnTo>
                      <a:pt x="24586" y="1678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037198" y="571368"/>
                <a:ext cx="126343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0529">
                    <a:moveTo>
                      <a:pt x="126342" y="0"/>
                    </a:moveTo>
                    <a:lnTo>
                      <a:pt x="88864" y="8333"/>
                    </a:lnTo>
                    <a:lnTo>
                      <a:pt x="27300" y="1023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2409652" y="338794"/>
                <a:ext cx="301371" cy="430546"/>
              </a:xfrm>
              <a:custGeom>
                <a:avLst/>
                <a:gdLst/>
                <a:ahLst/>
                <a:cxnLst/>
                <a:rect l="0" t="0" r="0" b="0"/>
                <a:pathLst>
                  <a:path w="301371" h="430546">
                    <a:moveTo>
                      <a:pt x="6572" y="74646"/>
                    </a:moveTo>
                    <a:lnTo>
                      <a:pt x="12161" y="52290"/>
                    </a:lnTo>
                    <a:lnTo>
                      <a:pt x="24264" y="35074"/>
                    </a:lnTo>
                    <a:lnTo>
                      <a:pt x="60630" y="4959"/>
                    </a:lnTo>
                    <a:lnTo>
                      <a:pt x="84020" y="0"/>
                    </a:lnTo>
                    <a:lnTo>
                      <a:pt x="131575" y="6349"/>
                    </a:lnTo>
                    <a:lnTo>
                      <a:pt x="164103" y="21135"/>
                    </a:lnTo>
                    <a:lnTo>
                      <a:pt x="190378" y="45923"/>
                    </a:lnTo>
                    <a:lnTo>
                      <a:pt x="219048" y="94146"/>
                    </a:lnTo>
                    <a:lnTo>
                      <a:pt x="232005" y="136056"/>
                    </a:lnTo>
                    <a:lnTo>
                      <a:pt x="237534" y="186169"/>
                    </a:lnTo>
                    <a:lnTo>
                      <a:pt x="243721" y="241441"/>
                    </a:lnTo>
                    <a:lnTo>
                      <a:pt x="236517" y="299576"/>
                    </a:lnTo>
                    <a:lnTo>
                      <a:pt x="218239" y="361103"/>
                    </a:lnTo>
                    <a:lnTo>
                      <a:pt x="198880" y="392969"/>
                    </a:lnTo>
                    <a:lnTo>
                      <a:pt x="167147" y="417229"/>
                    </a:lnTo>
                    <a:lnTo>
                      <a:pt x="122520" y="428056"/>
                    </a:lnTo>
                    <a:lnTo>
                      <a:pt x="63444" y="430545"/>
                    </a:lnTo>
                    <a:lnTo>
                      <a:pt x="34968" y="426626"/>
                    </a:lnTo>
                    <a:lnTo>
                      <a:pt x="24333" y="421603"/>
                    </a:lnTo>
                    <a:lnTo>
                      <a:pt x="9396" y="406664"/>
                    </a:lnTo>
                    <a:lnTo>
                      <a:pt x="1978" y="385207"/>
                    </a:lnTo>
                    <a:lnTo>
                      <a:pt x="0" y="372934"/>
                    </a:lnTo>
                    <a:lnTo>
                      <a:pt x="4041" y="353058"/>
                    </a:lnTo>
                    <a:lnTo>
                      <a:pt x="19470" y="328714"/>
                    </a:lnTo>
                    <a:lnTo>
                      <a:pt x="33362" y="315077"/>
                    </a:lnTo>
                    <a:lnTo>
                      <a:pt x="81026" y="292933"/>
                    </a:lnTo>
                    <a:lnTo>
                      <a:pt x="91303" y="292700"/>
                    </a:lnTo>
                    <a:lnTo>
                      <a:pt x="112081" y="298681"/>
                    </a:lnTo>
                    <a:lnTo>
                      <a:pt x="167649" y="325060"/>
                    </a:lnTo>
                    <a:lnTo>
                      <a:pt x="226699" y="352984"/>
                    </a:lnTo>
                    <a:lnTo>
                      <a:pt x="287246" y="384531"/>
                    </a:lnTo>
                    <a:lnTo>
                      <a:pt x="301370" y="39050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2763665" y="598935"/>
                <a:ext cx="178985" cy="140890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40890">
                    <a:moveTo>
                      <a:pt x="0" y="98775"/>
                    </a:moveTo>
                    <a:lnTo>
                      <a:pt x="8333" y="61297"/>
                    </a:lnTo>
                    <a:lnTo>
                      <a:pt x="15683" y="15463"/>
                    </a:lnTo>
                    <a:lnTo>
                      <a:pt x="22154" y="8138"/>
                    </a:lnTo>
                    <a:lnTo>
                      <a:pt x="41821" y="0"/>
                    </a:lnTo>
                    <a:lnTo>
                      <a:pt x="51277" y="2510"/>
                    </a:lnTo>
                    <a:lnTo>
                      <a:pt x="90604" y="41500"/>
                    </a:lnTo>
                    <a:lnTo>
                      <a:pt x="130789" y="101243"/>
                    </a:lnTo>
                    <a:lnTo>
                      <a:pt x="158112" y="127035"/>
                    </a:lnTo>
                    <a:lnTo>
                      <a:pt x="178984" y="14088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2816307" y="581896"/>
                <a:ext cx="94757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57929">
                    <a:moveTo>
                      <a:pt x="94756" y="0"/>
                    </a:moveTo>
                    <a:lnTo>
                      <a:pt x="65448" y="34898"/>
                    </a:lnTo>
                    <a:lnTo>
                      <a:pt x="31423" y="92998"/>
                    </a:lnTo>
                    <a:lnTo>
                      <a:pt x="4030" y="148415"/>
                    </a:lnTo>
                    <a:lnTo>
                      <a:pt x="0" y="1579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3205861" y="508197"/>
                <a:ext cx="10530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68457">
                    <a:moveTo>
                      <a:pt x="10529" y="0"/>
                    </a:moveTo>
                    <a:lnTo>
                      <a:pt x="2195" y="37478"/>
                    </a:lnTo>
                    <a:lnTo>
                      <a:pt x="434" y="88901"/>
                    </a:lnTo>
                    <a:lnTo>
                      <a:pt x="58" y="148722"/>
                    </a:lnTo>
                    <a:lnTo>
                      <a:pt x="0" y="1684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3079519" y="571368"/>
                <a:ext cx="22110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21058">
                    <a:moveTo>
                      <a:pt x="221099" y="21057"/>
                    </a:moveTo>
                    <a:lnTo>
                      <a:pt x="157649" y="4268"/>
                    </a:lnTo>
                    <a:lnTo>
                      <a:pt x="96435" y="843"/>
                    </a:lnTo>
                    <a:lnTo>
                      <a:pt x="38936" y="166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3458545" y="373609"/>
                <a:ext cx="265977" cy="299653"/>
              </a:xfrm>
              <a:custGeom>
                <a:avLst/>
                <a:gdLst/>
                <a:ahLst/>
                <a:cxnLst/>
                <a:rect l="0" t="0" r="0" b="0"/>
                <a:pathLst>
                  <a:path w="265977" h="299653">
                    <a:moveTo>
                      <a:pt x="21057" y="50360"/>
                    </a:moveTo>
                    <a:lnTo>
                      <a:pt x="26646" y="33592"/>
                    </a:lnTo>
                    <a:lnTo>
                      <a:pt x="38749" y="22241"/>
                    </a:lnTo>
                    <a:lnTo>
                      <a:pt x="80704" y="5421"/>
                    </a:lnTo>
                    <a:lnTo>
                      <a:pt x="120358" y="0"/>
                    </a:lnTo>
                    <a:lnTo>
                      <a:pt x="156154" y="3983"/>
                    </a:lnTo>
                    <a:lnTo>
                      <a:pt x="164934" y="8913"/>
                    </a:lnTo>
                    <a:lnTo>
                      <a:pt x="177809" y="23750"/>
                    </a:lnTo>
                    <a:lnTo>
                      <a:pt x="181191" y="45163"/>
                    </a:lnTo>
                    <a:lnTo>
                      <a:pt x="177626" y="69107"/>
                    </a:lnTo>
                    <a:lnTo>
                      <a:pt x="168242" y="91447"/>
                    </a:lnTo>
                    <a:lnTo>
                      <a:pt x="153153" y="106836"/>
                    </a:lnTo>
                    <a:lnTo>
                      <a:pt x="121808" y="122076"/>
                    </a:lnTo>
                    <a:lnTo>
                      <a:pt x="74883" y="137706"/>
                    </a:lnTo>
                    <a:lnTo>
                      <a:pt x="69809" y="137836"/>
                    </a:lnTo>
                    <a:lnTo>
                      <a:pt x="68766" y="135584"/>
                    </a:lnTo>
                    <a:lnTo>
                      <a:pt x="70411" y="131742"/>
                    </a:lnTo>
                    <a:lnTo>
                      <a:pt x="87835" y="127474"/>
                    </a:lnTo>
                    <a:lnTo>
                      <a:pt x="127410" y="128191"/>
                    </a:lnTo>
                    <a:lnTo>
                      <a:pt x="182705" y="138913"/>
                    </a:lnTo>
                    <a:lnTo>
                      <a:pt x="219081" y="154457"/>
                    </a:lnTo>
                    <a:lnTo>
                      <a:pt x="246497" y="173880"/>
                    </a:lnTo>
                    <a:lnTo>
                      <a:pt x="258903" y="193775"/>
                    </a:lnTo>
                    <a:lnTo>
                      <a:pt x="265976" y="217045"/>
                    </a:lnTo>
                    <a:lnTo>
                      <a:pt x="265221" y="239086"/>
                    </a:lnTo>
                    <a:lnTo>
                      <a:pt x="254746" y="260580"/>
                    </a:lnTo>
                    <a:lnTo>
                      <a:pt x="247040" y="271225"/>
                    </a:lnTo>
                    <a:lnTo>
                      <a:pt x="225999" y="286173"/>
                    </a:lnTo>
                    <a:lnTo>
                      <a:pt x="201049" y="295546"/>
                    </a:lnTo>
                    <a:lnTo>
                      <a:pt x="158356" y="299652"/>
                    </a:lnTo>
                    <a:lnTo>
                      <a:pt x="103462" y="293980"/>
                    </a:lnTo>
                    <a:lnTo>
                      <a:pt x="51972" y="283721"/>
                    </a:lnTo>
                    <a:lnTo>
                      <a:pt x="0" y="26093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3742815" y="297627"/>
                <a:ext cx="224433" cy="352977"/>
              </a:xfrm>
              <a:custGeom>
                <a:avLst/>
                <a:gdLst/>
                <a:ahLst/>
                <a:cxnLst/>
                <a:rect l="0" t="0" r="0" b="0"/>
                <a:pathLst>
                  <a:path w="224433" h="352977">
                    <a:moveTo>
                      <a:pt x="136871" y="0"/>
                    </a:moveTo>
                    <a:lnTo>
                      <a:pt x="100954" y="39426"/>
                    </a:lnTo>
                    <a:lnTo>
                      <a:pt x="73537" y="94572"/>
                    </a:lnTo>
                    <a:lnTo>
                      <a:pt x="46989" y="157687"/>
                    </a:lnTo>
                    <a:lnTo>
                      <a:pt x="34974" y="214335"/>
                    </a:lnTo>
                    <a:lnTo>
                      <a:pt x="32254" y="275914"/>
                    </a:lnTo>
                    <a:lnTo>
                      <a:pt x="38122" y="301613"/>
                    </a:lnTo>
                    <a:lnTo>
                      <a:pt x="54579" y="332692"/>
                    </a:lnTo>
                    <a:lnTo>
                      <a:pt x="60953" y="341118"/>
                    </a:lnTo>
                    <a:lnTo>
                      <a:pt x="83632" y="350480"/>
                    </a:lnTo>
                    <a:lnTo>
                      <a:pt x="97869" y="352976"/>
                    </a:lnTo>
                    <a:lnTo>
                      <a:pt x="123046" y="349511"/>
                    </a:lnTo>
                    <a:lnTo>
                      <a:pt x="153832" y="334406"/>
                    </a:lnTo>
                    <a:lnTo>
                      <a:pt x="206821" y="287632"/>
                    </a:lnTo>
                    <a:lnTo>
                      <a:pt x="222458" y="261089"/>
                    </a:lnTo>
                    <a:lnTo>
                      <a:pt x="224432" y="238092"/>
                    </a:lnTo>
                    <a:lnTo>
                      <a:pt x="220241" y="214613"/>
                    </a:lnTo>
                    <a:lnTo>
                      <a:pt x="210578" y="196379"/>
                    </a:lnTo>
                    <a:lnTo>
                      <a:pt x="186396" y="172960"/>
                    </a:lnTo>
                    <a:lnTo>
                      <a:pt x="175737" y="169119"/>
                    </a:lnTo>
                    <a:lnTo>
                      <a:pt x="138378" y="169302"/>
                    </a:lnTo>
                    <a:lnTo>
                      <a:pt x="83832" y="179845"/>
                    </a:lnTo>
                    <a:lnTo>
                      <a:pt x="45116" y="192887"/>
                    </a:lnTo>
                    <a:lnTo>
                      <a:pt x="0" y="2105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2279353" y="926075"/>
              <a:ext cx="400084" cy="322056"/>
              <a:chOff x="2279353" y="926075"/>
              <a:chExt cx="400084" cy="322056"/>
            </a:xfrm>
          </p:grpSpPr>
          <p:sp>
            <p:nvSpPr>
              <p:cNvPr id="20" name="Freeform 19"/>
              <p:cNvSpPr/>
              <p:nvPr/>
            </p:nvSpPr>
            <p:spPr>
              <a:xfrm>
                <a:off x="2279353" y="1081675"/>
                <a:ext cx="105286" cy="1611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6119">
                    <a:moveTo>
                      <a:pt x="105285" y="5589"/>
                    </a:moveTo>
                    <a:lnTo>
                      <a:pt x="88518" y="0"/>
                    </a:lnTo>
                    <a:lnTo>
                      <a:pt x="70927" y="376"/>
                    </a:lnTo>
                    <a:lnTo>
                      <a:pt x="16525" y="13465"/>
                    </a:lnTo>
                    <a:lnTo>
                      <a:pt x="0" y="1611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2478300" y="926075"/>
                <a:ext cx="201137" cy="322056"/>
              </a:xfrm>
              <a:custGeom>
                <a:avLst/>
                <a:gdLst/>
                <a:ahLst/>
                <a:cxnLst/>
                <a:rect l="0" t="0" r="0" b="0"/>
                <a:pathLst>
                  <a:path w="201137" h="322056">
                    <a:moveTo>
                      <a:pt x="53738" y="34847"/>
                    </a:moveTo>
                    <a:lnTo>
                      <a:pt x="64916" y="18080"/>
                    </a:lnTo>
                    <a:lnTo>
                      <a:pt x="79762" y="6728"/>
                    </a:lnTo>
                    <a:lnTo>
                      <a:pt x="88635" y="2063"/>
                    </a:lnTo>
                    <a:lnTo>
                      <a:pt x="110972" y="0"/>
                    </a:lnTo>
                    <a:lnTo>
                      <a:pt x="134157" y="4152"/>
                    </a:lnTo>
                    <a:lnTo>
                      <a:pt x="152261" y="13796"/>
                    </a:lnTo>
                    <a:lnTo>
                      <a:pt x="175606" y="43558"/>
                    </a:lnTo>
                    <a:lnTo>
                      <a:pt x="191752" y="87601"/>
                    </a:lnTo>
                    <a:lnTo>
                      <a:pt x="192767" y="137696"/>
                    </a:lnTo>
                    <a:lnTo>
                      <a:pt x="188695" y="198619"/>
                    </a:lnTo>
                    <a:lnTo>
                      <a:pt x="172754" y="240390"/>
                    </a:lnTo>
                    <a:lnTo>
                      <a:pt x="132061" y="291808"/>
                    </a:lnTo>
                    <a:lnTo>
                      <a:pt x="104631" y="309206"/>
                    </a:lnTo>
                    <a:lnTo>
                      <a:pt x="74276" y="321769"/>
                    </a:lnTo>
                    <a:lnTo>
                      <a:pt x="65090" y="322055"/>
                    </a:lnTo>
                    <a:lnTo>
                      <a:pt x="48644" y="316133"/>
                    </a:lnTo>
                    <a:lnTo>
                      <a:pt x="26232" y="299645"/>
                    </a:lnTo>
                    <a:lnTo>
                      <a:pt x="4774" y="268764"/>
                    </a:lnTo>
                    <a:lnTo>
                      <a:pt x="0" y="243316"/>
                    </a:lnTo>
                    <a:lnTo>
                      <a:pt x="365" y="229978"/>
                    </a:lnTo>
                    <a:lnTo>
                      <a:pt x="4118" y="219917"/>
                    </a:lnTo>
                    <a:lnTo>
                      <a:pt x="17646" y="205618"/>
                    </a:lnTo>
                    <a:lnTo>
                      <a:pt x="26167" y="202507"/>
                    </a:lnTo>
                    <a:lnTo>
                      <a:pt x="44994" y="202169"/>
                    </a:lnTo>
                    <a:lnTo>
                      <a:pt x="104420" y="214607"/>
                    </a:lnTo>
                    <a:lnTo>
                      <a:pt x="158764" y="231481"/>
                    </a:lnTo>
                    <a:lnTo>
                      <a:pt x="201136" y="24541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5" name="Group 24"/>
            <p:cNvGrpSpPr/>
            <p:nvPr/>
          </p:nvGrpSpPr>
          <p:grpSpPr>
            <a:xfrm>
              <a:off x="2705433" y="1086870"/>
              <a:ext cx="205631" cy="179380"/>
              <a:chOff x="2705433" y="1086870"/>
              <a:chExt cx="205631" cy="179380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2705433" y="1086870"/>
                <a:ext cx="205631" cy="179380"/>
              </a:xfrm>
              <a:custGeom>
                <a:avLst/>
                <a:gdLst/>
                <a:ahLst/>
                <a:cxnLst/>
                <a:rect l="0" t="0" r="0" b="0"/>
                <a:pathLst>
                  <a:path w="205631" h="179380">
                    <a:moveTo>
                      <a:pt x="5589" y="147793"/>
                    </a:moveTo>
                    <a:lnTo>
                      <a:pt x="0" y="131026"/>
                    </a:lnTo>
                    <a:lnTo>
                      <a:pt x="2113" y="98241"/>
                    </a:lnTo>
                    <a:lnTo>
                      <a:pt x="14478" y="46412"/>
                    </a:lnTo>
                    <a:lnTo>
                      <a:pt x="25527" y="23186"/>
                    </a:lnTo>
                    <a:lnTo>
                      <a:pt x="41357" y="7404"/>
                    </a:lnTo>
                    <a:lnTo>
                      <a:pt x="50491" y="1558"/>
                    </a:lnTo>
                    <a:lnTo>
                      <a:pt x="58920" y="0"/>
                    </a:lnTo>
                    <a:lnTo>
                      <a:pt x="66879" y="1302"/>
                    </a:lnTo>
                    <a:lnTo>
                      <a:pt x="74525" y="4509"/>
                    </a:lnTo>
                    <a:lnTo>
                      <a:pt x="89259" y="20550"/>
                    </a:lnTo>
                    <a:lnTo>
                      <a:pt x="123669" y="73975"/>
                    </a:lnTo>
                    <a:lnTo>
                      <a:pt x="147760" y="116184"/>
                    </a:lnTo>
                    <a:lnTo>
                      <a:pt x="205630" y="179379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2826835" y="1108321"/>
                <a:ext cx="84229" cy="157929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57929">
                    <a:moveTo>
                      <a:pt x="84228" y="0"/>
                    </a:moveTo>
                    <a:lnTo>
                      <a:pt x="41567" y="58779"/>
                    </a:lnTo>
                    <a:lnTo>
                      <a:pt x="15353" y="121301"/>
                    </a:lnTo>
                    <a:lnTo>
                      <a:pt x="0" y="1579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278939" y="1073473"/>
              <a:ext cx="663296" cy="322186"/>
              <a:chOff x="278939" y="1073473"/>
              <a:chExt cx="663296" cy="322186"/>
            </a:xfrm>
          </p:grpSpPr>
          <p:sp>
            <p:nvSpPr>
              <p:cNvPr id="26" name="Freeform 25"/>
              <p:cNvSpPr/>
              <p:nvPr/>
            </p:nvSpPr>
            <p:spPr>
              <a:xfrm>
                <a:off x="278939" y="1203078"/>
                <a:ext cx="94757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0529">
                    <a:moveTo>
                      <a:pt x="94756" y="0"/>
                    </a:moveTo>
                    <a:lnTo>
                      <a:pt x="57279" y="833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457923" y="1073473"/>
                <a:ext cx="221100" cy="322186"/>
              </a:xfrm>
              <a:custGeom>
                <a:avLst/>
                <a:gdLst/>
                <a:ahLst/>
                <a:cxnLst/>
                <a:rect l="0" t="0" r="0" b="0"/>
                <a:pathLst>
                  <a:path w="221100" h="322186">
                    <a:moveTo>
                      <a:pt x="0" y="34848"/>
                    </a:moveTo>
                    <a:lnTo>
                      <a:pt x="11179" y="18081"/>
                    </a:lnTo>
                    <a:lnTo>
                      <a:pt x="26026" y="6729"/>
                    </a:lnTo>
                    <a:lnTo>
                      <a:pt x="34898" y="2064"/>
                    </a:lnTo>
                    <a:lnTo>
                      <a:pt x="54115" y="0"/>
                    </a:lnTo>
                    <a:lnTo>
                      <a:pt x="64153" y="1088"/>
                    </a:lnTo>
                    <a:lnTo>
                      <a:pt x="84665" y="11655"/>
                    </a:lnTo>
                    <a:lnTo>
                      <a:pt x="112824" y="37335"/>
                    </a:lnTo>
                    <a:lnTo>
                      <a:pt x="143299" y="83043"/>
                    </a:lnTo>
                    <a:lnTo>
                      <a:pt x="156208" y="137132"/>
                    </a:lnTo>
                    <a:lnTo>
                      <a:pt x="163138" y="178888"/>
                    </a:lnTo>
                    <a:lnTo>
                      <a:pt x="156184" y="231800"/>
                    </a:lnTo>
                    <a:lnTo>
                      <a:pt x="143763" y="265560"/>
                    </a:lnTo>
                    <a:lnTo>
                      <a:pt x="118605" y="302819"/>
                    </a:lnTo>
                    <a:lnTo>
                      <a:pt x="92464" y="319878"/>
                    </a:lnTo>
                    <a:lnTo>
                      <a:pt x="72681" y="322185"/>
                    </a:lnTo>
                    <a:lnTo>
                      <a:pt x="53360" y="318141"/>
                    </a:lnTo>
                    <a:lnTo>
                      <a:pt x="21892" y="296481"/>
                    </a:lnTo>
                    <a:lnTo>
                      <a:pt x="14595" y="289989"/>
                    </a:lnTo>
                    <a:lnTo>
                      <a:pt x="10900" y="282151"/>
                    </a:lnTo>
                    <a:lnTo>
                      <a:pt x="9914" y="264084"/>
                    </a:lnTo>
                    <a:lnTo>
                      <a:pt x="16495" y="247475"/>
                    </a:lnTo>
                    <a:lnTo>
                      <a:pt x="21525" y="239770"/>
                    </a:lnTo>
                    <a:lnTo>
                      <a:pt x="36473" y="228090"/>
                    </a:lnTo>
                    <a:lnTo>
                      <a:pt x="45373" y="223338"/>
                    </a:lnTo>
                    <a:lnTo>
                      <a:pt x="64620" y="221177"/>
                    </a:lnTo>
                    <a:lnTo>
                      <a:pt x="122071" y="226282"/>
                    </a:lnTo>
                    <a:lnTo>
                      <a:pt x="179688" y="253005"/>
                    </a:lnTo>
                    <a:lnTo>
                      <a:pt x="221099" y="27700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784307" y="1256906"/>
                <a:ext cx="157928" cy="93572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93572">
                    <a:moveTo>
                      <a:pt x="0" y="61985"/>
                    </a:moveTo>
                    <a:lnTo>
                      <a:pt x="0" y="39628"/>
                    </a:lnTo>
                    <a:lnTo>
                      <a:pt x="11178" y="8958"/>
                    </a:lnTo>
                    <a:lnTo>
                      <a:pt x="17981" y="3237"/>
                    </a:lnTo>
                    <a:lnTo>
                      <a:pt x="26025" y="593"/>
                    </a:lnTo>
                    <a:lnTo>
                      <a:pt x="34898" y="0"/>
                    </a:lnTo>
                    <a:lnTo>
                      <a:pt x="50995" y="5580"/>
                    </a:lnTo>
                    <a:lnTo>
                      <a:pt x="110744" y="48343"/>
                    </a:lnTo>
                    <a:lnTo>
                      <a:pt x="157927" y="9357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826421" y="1234663"/>
                <a:ext cx="84229" cy="136872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36872">
                    <a:moveTo>
                      <a:pt x="84228" y="0"/>
                    </a:moveTo>
                    <a:lnTo>
                      <a:pt x="54920" y="34898"/>
                    </a:lnTo>
                    <a:lnTo>
                      <a:pt x="24014" y="92998"/>
                    </a:lnTo>
                    <a:lnTo>
                      <a:pt x="0" y="13687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601767" y="1968400"/>
              <a:ext cx="2638946" cy="395047"/>
              <a:chOff x="601767" y="1968400"/>
              <a:chExt cx="2638946" cy="395047"/>
            </a:xfrm>
          </p:grpSpPr>
          <p:sp>
            <p:nvSpPr>
              <p:cNvPr id="31" name="Freeform 30"/>
              <p:cNvSpPr/>
              <p:nvPr/>
            </p:nvSpPr>
            <p:spPr>
              <a:xfrm>
                <a:off x="601767" y="1975934"/>
                <a:ext cx="256240" cy="387513"/>
              </a:xfrm>
              <a:custGeom>
                <a:avLst/>
                <a:gdLst/>
                <a:ahLst/>
                <a:cxnLst/>
                <a:rect l="0" t="0" r="0" b="0"/>
                <a:pathLst>
                  <a:path w="256240" h="387513">
                    <a:moveTo>
                      <a:pt x="45669" y="27310"/>
                    </a:moveTo>
                    <a:lnTo>
                      <a:pt x="25426" y="71272"/>
                    </a:lnTo>
                    <a:lnTo>
                      <a:pt x="3023" y="104884"/>
                    </a:lnTo>
                    <a:lnTo>
                      <a:pt x="2031" y="103592"/>
                    </a:lnTo>
                    <a:lnTo>
                      <a:pt x="2539" y="99222"/>
                    </a:lnTo>
                    <a:lnTo>
                      <a:pt x="39413" y="47840"/>
                    </a:lnTo>
                    <a:lnTo>
                      <a:pt x="79435" y="10155"/>
                    </a:lnTo>
                    <a:lnTo>
                      <a:pt x="102400" y="2138"/>
                    </a:lnTo>
                    <a:lnTo>
                      <a:pt x="115076" y="0"/>
                    </a:lnTo>
                    <a:lnTo>
                      <a:pt x="138518" y="3863"/>
                    </a:lnTo>
                    <a:lnTo>
                      <a:pt x="168326" y="19193"/>
                    </a:lnTo>
                    <a:lnTo>
                      <a:pt x="183242" y="33061"/>
                    </a:lnTo>
                    <a:lnTo>
                      <a:pt x="206275" y="80709"/>
                    </a:lnTo>
                    <a:lnTo>
                      <a:pt x="212575" y="131791"/>
                    </a:lnTo>
                    <a:lnTo>
                      <a:pt x="210700" y="193874"/>
                    </a:lnTo>
                    <a:lnTo>
                      <a:pt x="199462" y="234200"/>
                    </a:lnTo>
                    <a:lnTo>
                      <a:pt x="174023" y="297273"/>
                    </a:lnTo>
                    <a:lnTo>
                      <a:pt x="134365" y="353196"/>
                    </a:lnTo>
                    <a:lnTo>
                      <a:pt x="116675" y="368290"/>
                    </a:lnTo>
                    <a:lnTo>
                      <a:pt x="76723" y="387512"/>
                    </a:lnTo>
                    <a:lnTo>
                      <a:pt x="52842" y="385881"/>
                    </a:lnTo>
                    <a:lnTo>
                      <a:pt x="39923" y="382171"/>
                    </a:lnTo>
                    <a:lnTo>
                      <a:pt x="22448" y="368689"/>
                    </a:lnTo>
                    <a:lnTo>
                      <a:pt x="6034" y="341369"/>
                    </a:lnTo>
                    <a:lnTo>
                      <a:pt x="1698" y="331439"/>
                    </a:lnTo>
                    <a:lnTo>
                      <a:pt x="0" y="311047"/>
                    </a:lnTo>
                    <a:lnTo>
                      <a:pt x="1185" y="300696"/>
                    </a:lnTo>
                    <a:lnTo>
                      <a:pt x="11861" y="282955"/>
                    </a:lnTo>
                    <a:lnTo>
                      <a:pt x="19621" y="274949"/>
                    </a:lnTo>
                    <a:lnTo>
                      <a:pt x="40721" y="266053"/>
                    </a:lnTo>
                    <a:lnTo>
                      <a:pt x="65697" y="263270"/>
                    </a:lnTo>
                    <a:lnTo>
                      <a:pt x="128144" y="274007"/>
                    </a:lnTo>
                    <a:lnTo>
                      <a:pt x="183849" y="308776"/>
                    </a:lnTo>
                    <a:lnTo>
                      <a:pt x="232235" y="331805"/>
                    </a:lnTo>
                    <a:lnTo>
                      <a:pt x="256239" y="34316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984348" y="2224564"/>
                <a:ext cx="200043" cy="115592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115592">
                    <a:moveTo>
                      <a:pt x="0" y="115591"/>
                    </a:moveTo>
                    <a:lnTo>
                      <a:pt x="17959" y="60547"/>
                    </a:lnTo>
                    <a:lnTo>
                      <a:pt x="29368" y="24933"/>
                    </a:lnTo>
                    <a:lnTo>
                      <a:pt x="40739" y="6668"/>
                    </a:lnTo>
                    <a:lnTo>
                      <a:pt x="48216" y="2032"/>
                    </a:lnTo>
                    <a:lnTo>
                      <a:pt x="65883" y="0"/>
                    </a:lnTo>
                    <a:lnTo>
                      <a:pt x="95560" y="11022"/>
                    </a:lnTo>
                    <a:lnTo>
                      <a:pt x="157686" y="72992"/>
                    </a:lnTo>
                    <a:lnTo>
                      <a:pt x="200042" y="11559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1100162" y="2203285"/>
                <a:ext cx="94757" cy="136871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36871">
                    <a:moveTo>
                      <a:pt x="94756" y="0"/>
                    </a:moveTo>
                    <a:lnTo>
                      <a:pt x="58840" y="61111"/>
                    </a:lnTo>
                    <a:lnTo>
                      <a:pt x="13600" y="122178"/>
                    </a:lnTo>
                    <a:lnTo>
                      <a:pt x="0" y="1368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1479188" y="2129586"/>
                <a:ext cx="10529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15814">
                    <a:moveTo>
                      <a:pt x="10528" y="0"/>
                    </a:moveTo>
                    <a:lnTo>
                      <a:pt x="3293" y="27556"/>
                    </a:lnTo>
                    <a:lnTo>
                      <a:pt x="650" y="80659"/>
                    </a:lnTo>
                    <a:lnTo>
                      <a:pt x="0" y="1158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1437074" y="2192757"/>
                <a:ext cx="105286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0529">
                    <a:moveTo>
                      <a:pt x="105285" y="0"/>
                    </a:moveTo>
                    <a:lnTo>
                      <a:pt x="46668" y="5589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1889799" y="2034829"/>
                <a:ext cx="42115" cy="305327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05327">
                    <a:moveTo>
                      <a:pt x="0" y="0"/>
                    </a:moveTo>
                    <a:lnTo>
                      <a:pt x="3120" y="48931"/>
                    </a:lnTo>
                    <a:lnTo>
                      <a:pt x="11453" y="99896"/>
                    </a:lnTo>
                    <a:lnTo>
                      <a:pt x="18212" y="159450"/>
                    </a:lnTo>
                    <a:lnTo>
                      <a:pt x="23333" y="215311"/>
                    </a:lnTo>
                    <a:lnTo>
                      <a:pt x="35545" y="270518"/>
                    </a:lnTo>
                    <a:lnTo>
                      <a:pt x="42114" y="3053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1717662" y="2076943"/>
                <a:ext cx="203724" cy="152201"/>
              </a:xfrm>
              <a:custGeom>
                <a:avLst/>
                <a:gdLst/>
                <a:ahLst/>
                <a:cxnLst/>
                <a:rect l="0" t="0" r="0" b="0"/>
                <a:pathLst>
                  <a:path w="203724" h="152201">
                    <a:moveTo>
                      <a:pt x="203723" y="126342"/>
                    </a:moveTo>
                    <a:lnTo>
                      <a:pt x="149578" y="129462"/>
                    </a:lnTo>
                    <a:lnTo>
                      <a:pt x="94632" y="140996"/>
                    </a:lnTo>
                    <a:lnTo>
                      <a:pt x="39887" y="152200"/>
                    </a:lnTo>
                    <a:lnTo>
                      <a:pt x="16263" y="150313"/>
                    </a:lnTo>
                    <a:lnTo>
                      <a:pt x="8560" y="143492"/>
                    </a:lnTo>
                    <a:lnTo>
                      <a:pt x="0" y="120316"/>
                    </a:lnTo>
                    <a:lnTo>
                      <a:pt x="2436" y="93638"/>
                    </a:lnTo>
                    <a:lnTo>
                      <a:pt x="19895" y="33995"/>
                    </a:lnTo>
                    <a:lnTo>
                      <a:pt x="24738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2205654" y="2045358"/>
                <a:ext cx="10528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1058">
                    <a:moveTo>
                      <a:pt x="105285" y="0"/>
                    </a:moveTo>
                    <a:lnTo>
                      <a:pt x="64427" y="2339"/>
                    </a:lnTo>
                    <a:lnTo>
                      <a:pt x="19442" y="16666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247768" y="2129586"/>
                <a:ext cx="94758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0529">
                    <a:moveTo>
                      <a:pt x="94757" y="0"/>
                    </a:moveTo>
                    <a:lnTo>
                      <a:pt x="57279" y="833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2679436" y="1968400"/>
                <a:ext cx="221261" cy="344096"/>
              </a:xfrm>
              <a:custGeom>
                <a:avLst/>
                <a:gdLst/>
                <a:ahLst/>
                <a:cxnLst/>
                <a:rect l="0" t="0" r="0" b="0"/>
                <a:pathLst>
                  <a:path w="221261" h="344096">
                    <a:moveTo>
                      <a:pt x="0" y="34844"/>
                    </a:moveTo>
                    <a:lnTo>
                      <a:pt x="53875" y="7332"/>
                    </a:lnTo>
                    <a:lnTo>
                      <a:pt x="74248" y="0"/>
                    </a:lnTo>
                    <a:lnTo>
                      <a:pt x="111037" y="473"/>
                    </a:lnTo>
                    <a:lnTo>
                      <a:pt x="145984" y="8022"/>
                    </a:lnTo>
                    <a:lnTo>
                      <a:pt x="172977" y="23257"/>
                    </a:lnTo>
                    <a:lnTo>
                      <a:pt x="185283" y="39053"/>
                    </a:lnTo>
                    <a:lnTo>
                      <a:pt x="190203" y="48178"/>
                    </a:lnTo>
                    <a:lnTo>
                      <a:pt x="192549" y="73915"/>
                    </a:lnTo>
                    <a:lnTo>
                      <a:pt x="188523" y="101342"/>
                    </a:lnTo>
                    <a:lnTo>
                      <a:pt x="178935" y="121330"/>
                    </a:lnTo>
                    <a:lnTo>
                      <a:pt x="145310" y="153226"/>
                    </a:lnTo>
                    <a:lnTo>
                      <a:pt x="94482" y="183549"/>
                    </a:lnTo>
                    <a:lnTo>
                      <a:pt x="73578" y="185553"/>
                    </a:lnTo>
                    <a:lnTo>
                      <a:pt x="63090" y="184449"/>
                    </a:lnTo>
                    <a:lnTo>
                      <a:pt x="59608" y="182544"/>
                    </a:lnTo>
                    <a:lnTo>
                      <a:pt x="60795" y="180104"/>
                    </a:lnTo>
                    <a:lnTo>
                      <a:pt x="65097" y="177307"/>
                    </a:lnTo>
                    <a:lnTo>
                      <a:pt x="93508" y="173371"/>
                    </a:lnTo>
                    <a:lnTo>
                      <a:pt x="147235" y="183385"/>
                    </a:lnTo>
                    <a:lnTo>
                      <a:pt x="189481" y="202096"/>
                    </a:lnTo>
                    <a:lnTo>
                      <a:pt x="215500" y="221530"/>
                    </a:lnTo>
                    <a:lnTo>
                      <a:pt x="219706" y="230661"/>
                    </a:lnTo>
                    <a:lnTo>
                      <a:pt x="221260" y="253285"/>
                    </a:lnTo>
                    <a:lnTo>
                      <a:pt x="215557" y="286740"/>
                    </a:lnTo>
                    <a:lnTo>
                      <a:pt x="200870" y="313291"/>
                    </a:lnTo>
                    <a:lnTo>
                      <a:pt x="185202" y="325494"/>
                    </a:lnTo>
                    <a:lnTo>
                      <a:pt x="140958" y="342860"/>
                    </a:lnTo>
                    <a:lnTo>
                      <a:pt x="117631" y="344095"/>
                    </a:lnTo>
                    <a:lnTo>
                      <a:pt x="62161" y="332182"/>
                    </a:lnTo>
                    <a:lnTo>
                      <a:pt x="52643" y="32964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051984" y="2013772"/>
                <a:ext cx="188729" cy="312350"/>
              </a:xfrm>
              <a:custGeom>
                <a:avLst/>
                <a:gdLst/>
                <a:ahLst/>
                <a:cxnLst/>
                <a:rect l="0" t="0" r="0" b="0"/>
                <a:pathLst>
                  <a:path w="188729" h="312350">
                    <a:moveTo>
                      <a:pt x="80178" y="0"/>
                    </a:moveTo>
                    <a:lnTo>
                      <a:pt x="50869" y="29309"/>
                    </a:lnTo>
                    <a:lnTo>
                      <a:pt x="36269" y="60677"/>
                    </a:lnTo>
                    <a:lnTo>
                      <a:pt x="17232" y="123818"/>
                    </a:lnTo>
                    <a:lnTo>
                      <a:pt x="659" y="187058"/>
                    </a:lnTo>
                    <a:lnTo>
                      <a:pt x="0" y="245483"/>
                    </a:lnTo>
                    <a:lnTo>
                      <a:pt x="10798" y="289545"/>
                    </a:lnTo>
                    <a:lnTo>
                      <a:pt x="16377" y="301825"/>
                    </a:lnTo>
                    <a:lnTo>
                      <a:pt x="24776" y="308841"/>
                    </a:lnTo>
                    <a:lnTo>
                      <a:pt x="35054" y="312349"/>
                    </a:lnTo>
                    <a:lnTo>
                      <a:pt x="71877" y="311697"/>
                    </a:lnTo>
                    <a:lnTo>
                      <a:pt x="120652" y="300996"/>
                    </a:lnTo>
                    <a:lnTo>
                      <a:pt x="147802" y="285456"/>
                    </a:lnTo>
                    <a:lnTo>
                      <a:pt x="170665" y="266034"/>
                    </a:lnTo>
                    <a:lnTo>
                      <a:pt x="186667" y="234283"/>
                    </a:lnTo>
                    <a:lnTo>
                      <a:pt x="188728" y="211750"/>
                    </a:lnTo>
                    <a:lnTo>
                      <a:pt x="187639" y="200828"/>
                    </a:lnTo>
                    <a:lnTo>
                      <a:pt x="177072" y="182454"/>
                    </a:lnTo>
                    <a:lnTo>
                      <a:pt x="159507" y="167658"/>
                    </a:lnTo>
                    <a:lnTo>
                      <a:pt x="123310" y="153922"/>
                    </a:lnTo>
                    <a:lnTo>
                      <a:pt x="96618" y="150298"/>
                    </a:lnTo>
                    <a:lnTo>
                      <a:pt x="72276" y="154927"/>
                    </a:lnTo>
                    <a:lnTo>
                      <a:pt x="41962" y="170686"/>
                    </a:lnTo>
                    <a:lnTo>
                      <a:pt x="17007" y="18951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6" name="Group 45"/>
            <p:cNvGrpSpPr/>
            <p:nvPr/>
          </p:nvGrpSpPr>
          <p:grpSpPr>
            <a:xfrm>
              <a:off x="1521302" y="2666539"/>
              <a:ext cx="379027" cy="252685"/>
              <a:chOff x="1521302" y="2666539"/>
              <a:chExt cx="379027" cy="252685"/>
            </a:xfrm>
          </p:grpSpPr>
          <p:sp>
            <p:nvSpPr>
              <p:cNvPr id="43" name="Freeform 42"/>
              <p:cNvSpPr/>
              <p:nvPr/>
            </p:nvSpPr>
            <p:spPr>
              <a:xfrm>
                <a:off x="1521302" y="2824466"/>
                <a:ext cx="94757" cy="1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">
                    <a:moveTo>
                      <a:pt x="94756" y="0"/>
                    </a:moveTo>
                    <a:lnTo>
                      <a:pt x="40611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1889799" y="2666539"/>
                <a:ext cx="10530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52685">
                    <a:moveTo>
                      <a:pt x="0" y="0"/>
                    </a:moveTo>
                    <a:lnTo>
                      <a:pt x="0" y="58617"/>
                    </a:lnTo>
                    <a:lnTo>
                      <a:pt x="7236" y="113961"/>
                    </a:lnTo>
                    <a:lnTo>
                      <a:pt x="9878" y="176885"/>
                    </a:lnTo>
                    <a:lnTo>
                      <a:pt x="10336" y="217357"/>
                    </a:lnTo>
                    <a:lnTo>
                      <a:pt x="10529" y="25268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1721343" y="2750767"/>
                <a:ext cx="168457" cy="78212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78212">
                    <a:moveTo>
                      <a:pt x="168456" y="42114"/>
                    </a:moveTo>
                    <a:lnTo>
                      <a:pt x="134834" y="44454"/>
                    </a:lnTo>
                    <a:lnTo>
                      <a:pt x="75049" y="65833"/>
                    </a:lnTo>
                    <a:lnTo>
                      <a:pt x="31852" y="78211"/>
                    </a:lnTo>
                    <a:lnTo>
                      <a:pt x="10647" y="76485"/>
                    </a:lnTo>
                    <a:lnTo>
                      <a:pt x="4759" y="72047"/>
                    </a:lnTo>
                    <a:lnTo>
                      <a:pt x="2002" y="65579"/>
                    </a:lnTo>
                    <a:lnTo>
                      <a:pt x="176" y="1084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2732079" y="2656010"/>
              <a:ext cx="431669" cy="231628"/>
              <a:chOff x="2732079" y="2656010"/>
              <a:chExt cx="431669" cy="231628"/>
            </a:xfrm>
          </p:grpSpPr>
          <p:sp>
            <p:nvSpPr>
              <p:cNvPr id="47" name="Freeform 46"/>
              <p:cNvSpPr/>
              <p:nvPr/>
            </p:nvSpPr>
            <p:spPr>
              <a:xfrm>
                <a:off x="2732079" y="2740238"/>
                <a:ext cx="94757" cy="1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1">
                    <a:moveTo>
                      <a:pt x="94756" y="0"/>
                    </a:moveTo>
                    <a:lnTo>
                      <a:pt x="40612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3153652" y="2656010"/>
                <a:ext cx="10096" cy="231628"/>
              </a:xfrm>
              <a:custGeom>
                <a:avLst/>
                <a:gdLst/>
                <a:ahLst/>
                <a:cxnLst/>
                <a:rect l="0" t="0" r="0" b="0"/>
                <a:pathLst>
                  <a:path w="10096" h="231628">
                    <a:moveTo>
                      <a:pt x="10095" y="0"/>
                    </a:moveTo>
                    <a:lnTo>
                      <a:pt x="1762" y="37479"/>
                    </a:lnTo>
                    <a:lnTo>
                      <a:pt x="0" y="88902"/>
                    </a:lnTo>
                    <a:lnTo>
                      <a:pt x="822" y="142950"/>
                    </a:lnTo>
                    <a:lnTo>
                      <a:pt x="8643" y="205045"/>
                    </a:lnTo>
                    <a:lnTo>
                      <a:pt x="10095" y="23162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2976371" y="2719181"/>
                <a:ext cx="187377" cy="98283"/>
              </a:xfrm>
              <a:custGeom>
                <a:avLst/>
                <a:gdLst/>
                <a:ahLst/>
                <a:cxnLst/>
                <a:rect l="0" t="0" r="0" b="0"/>
                <a:pathLst>
                  <a:path w="187377" h="98283">
                    <a:moveTo>
                      <a:pt x="187376" y="52643"/>
                    </a:moveTo>
                    <a:lnTo>
                      <a:pt x="133501" y="70601"/>
                    </a:lnTo>
                    <a:lnTo>
                      <a:pt x="76340" y="87792"/>
                    </a:lnTo>
                    <a:lnTo>
                      <a:pt x="41393" y="98282"/>
                    </a:lnTo>
                    <a:lnTo>
                      <a:pt x="19550" y="95934"/>
                    </a:lnTo>
                    <a:lnTo>
                      <a:pt x="8811" y="92032"/>
                    </a:lnTo>
                    <a:lnTo>
                      <a:pt x="2822" y="85921"/>
                    </a:lnTo>
                    <a:lnTo>
                      <a:pt x="0" y="78338"/>
                    </a:lnTo>
                    <a:lnTo>
                      <a:pt x="1616" y="47778"/>
                    </a:lnTo>
                    <a:lnTo>
                      <a:pt x="8392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4" name="Group 53"/>
            <p:cNvGrpSpPr/>
            <p:nvPr/>
          </p:nvGrpSpPr>
          <p:grpSpPr>
            <a:xfrm>
              <a:off x="1182329" y="3305665"/>
              <a:ext cx="570601" cy="396595"/>
              <a:chOff x="1182329" y="3305665"/>
              <a:chExt cx="570601" cy="396595"/>
            </a:xfrm>
          </p:grpSpPr>
          <p:sp>
            <p:nvSpPr>
              <p:cNvPr id="51" name="Freeform 50"/>
              <p:cNvSpPr/>
              <p:nvPr/>
            </p:nvSpPr>
            <p:spPr>
              <a:xfrm>
                <a:off x="1182329" y="3305665"/>
                <a:ext cx="265274" cy="396595"/>
              </a:xfrm>
              <a:custGeom>
                <a:avLst/>
                <a:gdLst/>
                <a:ahLst/>
                <a:cxnLst/>
                <a:rect l="0" t="0" r="0" b="0"/>
                <a:pathLst>
                  <a:path w="265274" h="396595">
                    <a:moveTo>
                      <a:pt x="54703" y="13641"/>
                    </a:moveTo>
                    <a:lnTo>
                      <a:pt x="43525" y="24819"/>
                    </a:lnTo>
                    <a:lnTo>
                      <a:pt x="19859" y="86858"/>
                    </a:lnTo>
                    <a:lnTo>
                      <a:pt x="3565" y="113194"/>
                    </a:lnTo>
                    <a:lnTo>
                      <a:pt x="724" y="113935"/>
                    </a:lnTo>
                    <a:lnTo>
                      <a:pt x="0" y="109749"/>
                    </a:lnTo>
                    <a:lnTo>
                      <a:pt x="687" y="102280"/>
                    </a:lnTo>
                    <a:lnTo>
                      <a:pt x="18600" y="65075"/>
                    </a:lnTo>
                    <a:lnTo>
                      <a:pt x="39067" y="35510"/>
                    </a:lnTo>
                    <a:lnTo>
                      <a:pt x="66838" y="12582"/>
                    </a:lnTo>
                    <a:lnTo>
                      <a:pt x="87003" y="2252"/>
                    </a:lnTo>
                    <a:lnTo>
                      <a:pt x="110783" y="0"/>
                    </a:lnTo>
                    <a:lnTo>
                      <a:pt x="134609" y="4069"/>
                    </a:lnTo>
                    <a:lnTo>
                      <a:pt x="161177" y="19514"/>
                    </a:lnTo>
                    <a:lnTo>
                      <a:pt x="176505" y="32239"/>
                    </a:lnTo>
                    <a:lnTo>
                      <a:pt x="192698" y="58145"/>
                    </a:lnTo>
                    <a:lnTo>
                      <a:pt x="207480" y="107916"/>
                    </a:lnTo>
                    <a:lnTo>
                      <a:pt x="214733" y="169740"/>
                    </a:lnTo>
                    <a:lnTo>
                      <a:pt x="218244" y="198832"/>
                    </a:lnTo>
                    <a:lnTo>
                      <a:pt x="210967" y="255636"/>
                    </a:lnTo>
                    <a:lnTo>
                      <a:pt x="198490" y="294743"/>
                    </a:lnTo>
                    <a:lnTo>
                      <a:pt x="159671" y="357684"/>
                    </a:lnTo>
                    <a:lnTo>
                      <a:pt x="144640" y="372439"/>
                    </a:lnTo>
                    <a:lnTo>
                      <a:pt x="96182" y="395361"/>
                    </a:lnTo>
                    <a:lnTo>
                      <a:pt x="75478" y="396594"/>
                    </a:lnTo>
                    <a:lnTo>
                      <a:pt x="65044" y="395285"/>
                    </a:lnTo>
                    <a:lnTo>
                      <a:pt x="56918" y="390903"/>
                    </a:lnTo>
                    <a:lnTo>
                      <a:pt x="44769" y="376675"/>
                    </a:lnTo>
                    <a:lnTo>
                      <a:pt x="38590" y="355534"/>
                    </a:lnTo>
                    <a:lnTo>
                      <a:pt x="36942" y="343345"/>
                    </a:lnTo>
                    <a:lnTo>
                      <a:pt x="41350" y="320443"/>
                    </a:lnTo>
                    <a:lnTo>
                      <a:pt x="56986" y="290938"/>
                    </a:lnTo>
                    <a:lnTo>
                      <a:pt x="70926" y="276094"/>
                    </a:lnTo>
                    <a:lnTo>
                      <a:pt x="88819" y="265598"/>
                    </a:lnTo>
                    <a:lnTo>
                      <a:pt x="111590" y="263272"/>
                    </a:lnTo>
                    <a:lnTo>
                      <a:pt x="164336" y="271311"/>
                    </a:lnTo>
                    <a:lnTo>
                      <a:pt x="217132" y="292790"/>
                    </a:lnTo>
                    <a:lnTo>
                      <a:pt x="265273" y="29791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1573944" y="3544529"/>
                <a:ext cx="147400" cy="101161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01161">
                    <a:moveTo>
                      <a:pt x="0" y="101160"/>
                    </a:moveTo>
                    <a:lnTo>
                      <a:pt x="3120" y="52229"/>
                    </a:lnTo>
                    <a:lnTo>
                      <a:pt x="9576" y="24431"/>
                    </a:lnTo>
                    <a:lnTo>
                      <a:pt x="20243" y="4278"/>
                    </a:lnTo>
                    <a:lnTo>
                      <a:pt x="27534" y="307"/>
                    </a:lnTo>
                    <a:lnTo>
                      <a:pt x="35903" y="0"/>
                    </a:lnTo>
                    <a:lnTo>
                      <a:pt x="54562" y="5897"/>
                    </a:lnTo>
                    <a:lnTo>
                      <a:pt x="92016" y="28747"/>
                    </a:lnTo>
                    <a:lnTo>
                      <a:pt x="147399" y="9063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1658172" y="3550933"/>
                <a:ext cx="94758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05286">
                    <a:moveTo>
                      <a:pt x="94757" y="0"/>
                    </a:moveTo>
                    <a:lnTo>
                      <a:pt x="38361" y="57565"/>
                    </a:lnTo>
                    <a:lnTo>
                      <a:pt x="0" y="1052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9" name="Group 58"/>
            <p:cNvGrpSpPr/>
            <p:nvPr/>
          </p:nvGrpSpPr>
          <p:grpSpPr>
            <a:xfrm>
              <a:off x="2079312" y="3398971"/>
              <a:ext cx="958095" cy="306994"/>
              <a:chOff x="2079312" y="3398971"/>
              <a:chExt cx="958095" cy="306994"/>
            </a:xfrm>
          </p:grpSpPr>
          <p:sp>
            <p:nvSpPr>
              <p:cNvPr id="55" name="Freeform 54"/>
              <p:cNvSpPr/>
              <p:nvPr/>
            </p:nvSpPr>
            <p:spPr>
              <a:xfrm>
                <a:off x="2079312" y="3498290"/>
                <a:ext cx="115815" cy="1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">
                    <a:moveTo>
                      <a:pt x="115814" y="0"/>
                    </a:moveTo>
                    <a:lnTo>
                      <a:pt x="57197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2110898" y="3550933"/>
                <a:ext cx="94757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31586">
                    <a:moveTo>
                      <a:pt x="94756" y="0"/>
                    </a:moveTo>
                    <a:lnTo>
                      <a:pt x="40881" y="17958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2458338" y="3398971"/>
                <a:ext cx="206203" cy="271894"/>
              </a:xfrm>
              <a:custGeom>
                <a:avLst/>
                <a:gdLst/>
                <a:ahLst/>
                <a:cxnLst/>
                <a:rect l="0" t="0" r="0" b="0"/>
                <a:pathLst>
                  <a:path w="206203" h="271894">
                    <a:moveTo>
                      <a:pt x="0" y="15091"/>
                    </a:moveTo>
                    <a:lnTo>
                      <a:pt x="43963" y="437"/>
                    </a:lnTo>
                    <a:lnTo>
                      <a:pt x="63993" y="0"/>
                    </a:lnTo>
                    <a:lnTo>
                      <a:pt x="83423" y="4875"/>
                    </a:lnTo>
                    <a:lnTo>
                      <a:pt x="127854" y="33604"/>
                    </a:lnTo>
                    <a:lnTo>
                      <a:pt x="132029" y="41471"/>
                    </a:lnTo>
                    <a:lnTo>
                      <a:pt x="132473" y="50225"/>
                    </a:lnTo>
                    <a:lnTo>
                      <a:pt x="130429" y="59571"/>
                    </a:lnTo>
                    <a:lnTo>
                      <a:pt x="125557" y="66971"/>
                    </a:lnTo>
                    <a:lnTo>
                      <a:pt x="79942" y="102362"/>
                    </a:lnTo>
                    <a:lnTo>
                      <a:pt x="61266" y="111590"/>
                    </a:lnTo>
                    <a:lnTo>
                      <a:pt x="57222" y="112179"/>
                    </a:lnTo>
                    <a:lnTo>
                      <a:pt x="56865" y="110233"/>
                    </a:lnTo>
                    <a:lnTo>
                      <a:pt x="58967" y="106595"/>
                    </a:lnTo>
                    <a:lnTo>
                      <a:pt x="63878" y="105339"/>
                    </a:lnTo>
                    <a:lnTo>
                      <a:pt x="124035" y="117704"/>
                    </a:lnTo>
                    <a:lnTo>
                      <a:pt x="156074" y="128813"/>
                    </a:lnTo>
                    <a:lnTo>
                      <a:pt x="195826" y="159630"/>
                    </a:lnTo>
                    <a:lnTo>
                      <a:pt x="204017" y="179547"/>
                    </a:lnTo>
                    <a:lnTo>
                      <a:pt x="206202" y="191409"/>
                    </a:lnTo>
                    <a:lnTo>
                      <a:pt x="202389" y="213948"/>
                    </a:lnTo>
                    <a:lnTo>
                      <a:pt x="198097" y="224871"/>
                    </a:lnTo>
                    <a:lnTo>
                      <a:pt x="183970" y="240128"/>
                    </a:lnTo>
                    <a:lnTo>
                      <a:pt x="136140" y="263398"/>
                    </a:lnTo>
                    <a:lnTo>
                      <a:pt x="115489" y="270899"/>
                    </a:lnTo>
                    <a:lnTo>
                      <a:pt x="94612" y="271893"/>
                    </a:lnTo>
                    <a:lnTo>
                      <a:pt x="73635" y="267266"/>
                    </a:lnTo>
                    <a:lnTo>
                      <a:pt x="21057" y="23619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Freeform 57"/>
              <p:cNvSpPr/>
              <p:nvPr/>
            </p:nvSpPr>
            <p:spPr>
              <a:xfrm>
                <a:off x="2753084" y="3431206"/>
                <a:ext cx="284323" cy="274759"/>
              </a:xfrm>
              <a:custGeom>
                <a:avLst/>
                <a:gdLst/>
                <a:ahLst/>
                <a:cxnLst/>
                <a:rect l="0" t="0" r="0" b="0"/>
                <a:pathLst>
                  <a:path w="284323" h="274759">
                    <a:moveTo>
                      <a:pt x="52" y="24970"/>
                    </a:moveTo>
                    <a:lnTo>
                      <a:pt x="18033" y="9329"/>
                    </a:lnTo>
                    <a:lnTo>
                      <a:pt x="34950" y="1251"/>
                    </a:lnTo>
                    <a:lnTo>
                      <a:pt x="57286" y="0"/>
                    </a:lnTo>
                    <a:lnTo>
                      <a:pt x="104164" y="8729"/>
                    </a:lnTo>
                    <a:lnTo>
                      <a:pt x="130986" y="23928"/>
                    </a:lnTo>
                    <a:lnTo>
                      <a:pt x="153751" y="43249"/>
                    </a:lnTo>
                    <a:lnTo>
                      <a:pt x="169725" y="69381"/>
                    </a:lnTo>
                    <a:lnTo>
                      <a:pt x="177197" y="125293"/>
                    </a:lnTo>
                    <a:lnTo>
                      <a:pt x="176152" y="167260"/>
                    </a:lnTo>
                    <a:lnTo>
                      <a:pt x="156023" y="213474"/>
                    </a:lnTo>
                    <a:lnTo>
                      <a:pt x="129517" y="250809"/>
                    </a:lnTo>
                    <a:lnTo>
                      <a:pt x="103143" y="267881"/>
                    </a:lnTo>
                    <a:lnTo>
                      <a:pt x="67512" y="274758"/>
                    </a:lnTo>
                    <a:lnTo>
                      <a:pt x="44072" y="270128"/>
                    </a:lnTo>
                    <a:lnTo>
                      <a:pt x="14265" y="254367"/>
                    </a:lnTo>
                    <a:lnTo>
                      <a:pt x="6018" y="248091"/>
                    </a:lnTo>
                    <a:lnTo>
                      <a:pt x="1690" y="240398"/>
                    </a:lnTo>
                    <a:lnTo>
                      <a:pt x="0" y="222491"/>
                    </a:lnTo>
                    <a:lnTo>
                      <a:pt x="11215" y="192679"/>
                    </a:lnTo>
                    <a:lnTo>
                      <a:pt x="19192" y="185910"/>
                    </a:lnTo>
                    <a:lnTo>
                      <a:pt x="40535" y="178387"/>
                    </a:lnTo>
                    <a:lnTo>
                      <a:pt x="78857" y="179742"/>
                    </a:lnTo>
                    <a:lnTo>
                      <a:pt x="125323" y="191849"/>
                    </a:lnTo>
                    <a:lnTo>
                      <a:pt x="178895" y="216630"/>
                    </a:lnTo>
                    <a:lnTo>
                      <a:pt x="223462" y="230592"/>
                    </a:lnTo>
                    <a:lnTo>
                      <a:pt x="284322" y="23554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" name="Group 61"/>
            <p:cNvGrpSpPr/>
            <p:nvPr/>
          </p:nvGrpSpPr>
          <p:grpSpPr>
            <a:xfrm>
              <a:off x="1342317" y="3908902"/>
              <a:ext cx="442198" cy="384487"/>
              <a:chOff x="1342317" y="3908902"/>
              <a:chExt cx="442198" cy="384487"/>
            </a:xfrm>
          </p:grpSpPr>
          <p:sp>
            <p:nvSpPr>
              <p:cNvPr id="60" name="Freeform 59"/>
              <p:cNvSpPr/>
              <p:nvPr/>
            </p:nvSpPr>
            <p:spPr>
              <a:xfrm>
                <a:off x="1342317" y="3908902"/>
                <a:ext cx="442198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442198" h="42115">
                    <a:moveTo>
                      <a:pt x="442197" y="0"/>
                    </a:moveTo>
                    <a:lnTo>
                      <a:pt x="393266" y="0"/>
                    </a:lnTo>
                    <a:lnTo>
                      <a:pt x="334136" y="0"/>
                    </a:lnTo>
                    <a:lnTo>
                      <a:pt x="285917" y="5589"/>
                    </a:lnTo>
                    <a:lnTo>
                      <a:pt x="234585" y="14654"/>
                    </a:lnTo>
                    <a:lnTo>
                      <a:pt x="176742" y="19160"/>
                    </a:lnTo>
                    <a:lnTo>
                      <a:pt x="116021" y="29087"/>
                    </a:lnTo>
                    <a:lnTo>
                      <a:pt x="62453" y="37734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1494656" y="4066503"/>
                <a:ext cx="258274" cy="226886"/>
              </a:xfrm>
              <a:custGeom>
                <a:avLst/>
                <a:gdLst/>
                <a:ahLst/>
                <a:cxnLst/>
                <a:rect l="0" t="0" r="0" b="0"/>
                <a:pathLst>
                  <a:path w="258274" h="226886">
                    <a:moveTo>
                      <a:pt x="5589" y="74026"/>
                    </a:moveTo>
                    <a:lnTo>
                      <a:pt x="0" y="57258"/>
                    </a:lnTo>
                    <a:lnTo>
                      <a:pt x="375" y="39667"/>
                    </a:lnTo>
                    <a:lnTo>
                      <a:pt x="2113" y="30063"/>
                    </a:lnTo>
                    <a:lnTo>
                      <a:pt x="13403" y="13153"/>
                    </a:lnTo>
                    <a:lnTo>
                      <a:pt x="21327" y="5368"/>
                    </a:lnTo>
                    <a:lnTo>
                      <a:pt x="30119" y="1347"/>
                    </a:lnTo>
                    <a:lnTo>
                      <a:pt x="49246" y="0"/>
                    </a:lnTo>
                    <a:lnTo>
                      <a:pt x="79746" y="11408"/>
                    </a:lnTo>
                    <a:lnTo>
                      <a:pt x="105420" y="35195"/>
                    </a:lnTo>
                    <a:lnTo>
                      <a:pt x="122256" y="64470"/>
                    </a:lnTo>
                    <a:lnTo>
                      <a:pt x="130020" y="115378"/>
                    </a:lnTo>
                    <a:lnTo>
                      <a:pt x="129025" y="161278"/>
                    </a:lnTo>
                    <a:lnTo>
                      <a:pt x="114952" y="196974"/>
                    </a:lnTo>
                    <a:lnTo>
                      <a:pt x="102548" y="214847"/>
                    </a:lnTo>
                    <a:lnTo>
                      <a:pt x="93625" y="220549"/>
                    </a:lnTo>
                    <a:lnTo>
                      <a:pt x="71232" y="226885"/>
                    </a:lnTo>
                    <a:lnTo>
                      <a:pt x="37907" y="224862"/>
                    </a:lnTo>
                    <a:lnTo>
                      <a:pt x="29474" y="220207"/>
                    </a:lnTo>
                    <a:lnTo>
                      <a:pt x="16984" y="205675"/>
                    </a:lnTo>
                    <a:lnTo>
                      <a:pt x="13773" y="184399"/>
                    </a:lnTo>
                    <a:lnTo>
                      <a:pt x="17415" y="161685"/>
                    </a:lnTo>
                    <a:lnTo>
                      <a:pt x="26832" y="143791"/>
                    </a:lnTo>
                    <a:lnTo>
                      <a:pt x="41937" y="131158"/>
                    </a:lnTo>
                    <a:lnTo>
                      <a:pt x="50877" y="126152"/>
                    </a:lnTo>
                    <a:lnTo>
                      <a:pt x="91407" y="119107"/>
                    </a:lnTo>
                    <a:lnTo>
                      <a:pt x="147929" y="132367"/>
                    </a:lnTo>
                    <a:lnTo>
                      <a:pt x="197222" y="144345"/>
                    </a:lnTo>
                    <a:lnTo>
                      <a:pt x="258273" y="14772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5" name="Group 64"/>
            <p:cNvGrpSpPr/>
            <p:nvPr/>
          </p:nvGrpSpPr>
          <p:grpSpPr>
            <a:xfrm>
              <a:off x="2647851" y="3919430"/>
              <a:ext cx="389556" cy="400187"/>
              <a:chOff x="2647851" y="3919430"/>
              <a:chExt cx="389556" cy="400187"/>
            </a:xfrm>
          </p:grpSpPr>
          <p:sp>
            <p:nvSpPr>
              <p:cNvPr id="63" name="Freeform 62"/>
              <p:cNvSpPr/>
              <p:nvPr/>
            </p:nvSpPr>
            <p:spPr>
              <a:xfrm>
                <a:off x="2647851" y="3919430"/>
                <a:ext cx="368498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368498" h="10530">
                    <a:moveTo>
                      <a:pt x="368497" y="10529"/>
                    </a:moveTo>
                    <a:lnTo>
                      <a:pt x="340941" y="3293"/>
                    </a:lnTo>
                    <a:lnTo>
                      <a:pt x="284719" y="651"/>
                    </a:lnTo>
                    <a:lnTo>
                      <a:pt x="236049" y="193"/>
                    </a:lnTo>
                    <a:lnTo>
                      <a:pt x="183414" y="57"/>
                    </a:lnTo>
                    <a:lnTo>
                      <a:pt x="135064" y="17"/>
                    </a:lnTo>
                    <a:lnTo>
                      <a:pt x="83692" y="5"/>
                    </a:lnTo>
                    <a:lnTo>
                      <a:pt x="37666" y="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2792132" y="4045494"/>
                <a:ext cx="245275" cy="274123"/>
              </a:xfrm>
              <a:custGeom>
                <a:avLst/>
                <a:gdLst/>
                <a:ahLst/>
                <a:cxnLst/>
                <a:rect l="0" t="0" r="0" b="0"/>
                <a:pathLst>
                  <a:path w="245275" h="274123">
                    <a:moveTo>
                      <a:pt x="3118" y="52921"/>
                    </a:moveTo>
                    <a:lnTo>
                      <a:pt x="12693" y="21639"/>
                    </a:lnTo>
                    <a:lnTo>
                      <a:pt x="23361" y="5482"/>
                    </a:lnTo>
                    <a:lnTo>
                      <a:pt x="30651" y="1408"/>
                    </a:lnTo>
                    <a:lnTo>
                      <a:pt x="48110" y="0"/>
                    </a:lnTo>
                    <a:lnTo>
                      <a:pt x="77670" y="5785"/>
                    </a:lnTo>
                    <a:lnTo>
                      <a:pt x="95134" y="17933"/>
                    </a:lnTo>
                    <a:lnTo>
                      <a:pt x="125409" y="54329"/>
                    </a:lnTo>
                    <a:lnTo>
                      <a:pt x="141258" y="84924"/>
                    </a:lnTo>
                    <a:lnTo>
                      <a:pt x="142184" y="127394"/>
                    </a:lnTo>
                    <a:lnTo>
                      <a:pt x="130847" y="184571"/>
                    </a:lnTo>
                    <a:lnTo>
                      <a:pt x="100642" y="241746"/>
                    </a:lnTo>
                    <a:lnTo>
                      <a:pt x="74518" y="268226"/>
                    </a:lnTo>
                    <a:lnTo>
                      <a:pt x="64756" y="272497"/>
                    </a:lnTo>
                    <a:lnTo>
                      <a:pt x="44551" y="274122"/>
                    </a:lnTo>
                    <a:lnTo>
                      <a:pt x="26992" y="267826"/>
                    </a:lnTo>
                    <a:lnTo>
                      <a:pt x="19034" y="262872"/>
                    </a:lnTo>
                    <a:lnTo>
                      <a:pt x="7072" y="248008"/>
                    </a:lnTo>
                    <a:lnTo>
                      <a:pt x="2245" y="239131"/>
                    </a:lnTo>
                    <a:lnTo>
                      <a:pt x="0" y="219909"/>
                    </a:lnTo>
                    <a:lnTo>
                      <a:pt x="4072" y="200837"/>
                    </a:lnTo>
                    <a:lnTo>
                      <a:pt x="13680" y="184562"/>
                    </a:lnTo>
                    <a:lnTo>
                      <a:pt x="28869" y="172650"/>
                    </a:lnTo>
                    <a:lnTo>
                      <a:pt x="37833" y="167835"/>
                    </a:lnTo>
                    <a:lnTo>
                      <a:pt x="48488" y="166965"/>
                    </a:lnTo>
                    <a:lnTo>
                      <a:pt x="107214" y="182770"/>
                    </a:lnTo>
                    <a:lnTo>
                      <a:pt x="158687" y="204045"/>
                    </a:lnTo>
                    <a:lnTo>
                      <a:pt x="210796" y="217607"/>
                    </a:lnTo>
                    <a:lnTo>
                      <a:pt x="245274" y="221377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3" name="Group 72"/>
            <p:cNvGrpSpPr/>
            <p:nvPr/>
          </p:nvGrpSpPr>
          <p:grpSpPr>
            <a:xfrm>
              <a:off x="1501930" y="4826385"/>
              <a:ext cx="1499764" cy="703192"/>
              <a:chOff x="1501930" y="4826385"/>
              <a:chExt cx="1499764" cy="703192"/>
            </a:xfrm>
          </p:grpSpPr>
          <p:sp>
            <p:nvSpPr>
              <p:cNvPr id="66" name="Freeform 65"/>
              <p:cNvSpPr/>
              <p:nvPr/>
            </p:nvSpPr>
            <p:spPr>
              <a:xfrm>
                <a:off x="1810034" y="5012691"/>
                <a:ext cx="237693" cy="307031"/>
              </a:xfrm>
              <a:custGeom>
                <a:avLst/>
                <a:gdLst/>
                <a:ahLst/>
                <a:cxnLst/>
                <a:rect l="0" t="0" r="0" b="0"/>
                <a:pathLst>
                  <a:path w="237693" h="307031">
                    <a:moveTo>
                      <a:pt x="6066" y="243859"/>
                    </a:moveTo>
                    <a:lnTo>
                      <a:pt x="6066" y="185242"/>
                    </a:lnTo>
                    <a:lnTo>
                      <a:pt x="4896" y="132237"/>
                    </a:lnTo>
                    <a:lnTo>
                      <a:pt x="0" y="97702"/>
                    </a:lnTo>
                    <a:lnTo>
                      <a:pt x="10625" y="43980"/>
                    </a:lnTo>
                    <a:lnTo>
                      <a:pt x="26004" y="17869"/>
                    </a:lnTo>
                    <a:lnTo>
                      <a:pt x="41833" y="5768"/>
                    </a:lnTo>
                    <a:lnTo>
                      <a:pt x="50968" y="904"/>
                    </a:lnTo>
                    <a:lnTo>
                      <a:pt x="60567" y="0"/>
                    </a:lnTo>
                    <a:lnTo>
                      <a:pt x="80592" y="5236"/>
                    </a:lnTo>
                    <a:lnTo>
                      <a:pt x="88505" y="12247"/>
                    </a:lnTo>
                    <a:lnTo>
                      <a:pt x="126002" y="71524"/>
                    </a:lnTo>
                    <a:lnTo>
                      <a:pt x="146627" y="121437"/>
                    </a:lnTo>
                    <a:lnTo>
                      <a:pt x="167556" y="173790"/>
                    </a:lnTo>
                    <a:lnTo>
                      <a:pt x="188576" y="224007"/>
                    </a:lnTo>
                    <a:lnTo>
                      <a:pt x="223656" y="284745"/>
                    </a:lnTo>
                    <a:lnTo>
                      <a:pt x="237692" y="30703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1931913" y="5045979"/>
                <a:ext cx="126343" cy="252685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252685">
                    <a:moveTo>
                      <a:pt x="126342" y="0"/>
                    </a:moveTo>
                    <a:lnTo>
                      <a:pt x="97034" y="34898"/>
                    </a:lnTo>
                    <a:lnTo>
                      <a:pt x="77182" y="91165"/>
                    </a:lnTo>
                    <a:lnTo>
                      <a:pt x="51944" y="149246"/>
                    </a:lnTo>
                    <a:lnTo>
                      <a:pt x="34498" y="182652"/>
                    </a:lnTo>
                    <a:lnTo>
                      <a:pt x="5570" y="242723"/>
                    </a:lnTo>
                    <a:lnTo>
                      <a:pt x="0" y="25268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2216182" y="5114090"/>
                <a:ext cx="73701" cy="5590"/>
              </a:xfrm>
              <a:custGeom>
                <a:avLst/>
                <a:gdLst/>
                <a:ahLst/>
                <a:cxnLst/>
                <a:rect l="0" t="0" r="0" b="0"/>
                <a:pathLst>
                  <a:path w="73701" h="5590">
                    <a:moveTo>
                      <a:pt x="73700" y="5589"/>
                    </a:moveTo>
                    <a:lnTo>
                      <a:pt x="56933" y="0"/>
                    </a:lnTo>
                    <a:lnTo>
                      <a:pt x="39341" y="375"/>
                    </a:lnTo>
                    <a:lnTo>
                      <a:pt x="0" y="558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2216182" y="5182850"/>
                <a:ext cx="84230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84230" h="10530">
                    <a:moveTo>
                      <a:pt x="84229" y="10529"/>
                    </a:moveTo>
                    <a:lnTo>
                      <a:pt x="67461" y="4939"/>
                    </a:lnTo>
                    <a:lnTo>
                      <a:pt x="49870" y="5315"/>
                    </a:lnTo>
                    <a:lnTo>
                      <a:pt x="31523" y="7042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2430045" y="4972280"/>
                <a:ext cx="17765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17765" h="357970">
                    <a:moveTo>
                      <a:pt x="7236" y="0"/>
                    </a:moveTo>
                    <a:lnTo>
                      <a:pt x="0" y="27556"/>
                    </a:lnTo>
                    <a:lnTo>
                      <a:pt x="477" y="86898"/>
                    </a:lnTo>
                    <a:lnTo>
                      <a:pt x="5234" y="137662"/>
                    </a:lnTo>
                    <a:lnTo>
                      <a:pt x="6643" y="192867"/>
                    </a:lnTo>
                    <a:lnTo>
                      <a:pt x="10180" y="244319"/>
                    </a:lnTo>
                    <a:lnTo>
                      <a:pt x="16266" y="298735"/>
                    </a:lnTo>
                    <a:lnTo>
                      <a:pt x="17764" y="35796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2570687" y="5014394"/>
                <a:ext cx="196248" cy="375917"/>
              </a:xfrm>
              <a:custGeom>
                <a:avLst/>
                <a:gdLst/>
                <a:ahLst/>
                <a:cxnLst/>
                <a:rect l="0" t="0" r="0" b="0"/>
                <a:pathLst>
                  <a:path w="196248" h="375917">
                    <a:moveTo>
                      <a:pt x="77164" y="0"/>
                    </a:moveTo>
                    <a:lnTo>
                      <a:pt x="47855" y="34898"/>
                    </a:lnTo>
                    <a:lnTo>
                      <a:pt x="25284" y="92998"/>
                    </a:lnTo>
                    <a:lnTo>
                      <a:pt x="10634" y="147702"/>
                    </a:lnTo>
                    <a:lnTo>
                      <a:pt x="0" y="197661"/>
                    </a:lnTo>
                    <a:lnTo>
                      <a:pt x="618" y="249509"/>
                    </a:lnTo>
                    <a:lnTo>
                      <a:pt x="11308" y="302619"/>
                    </a:lnTo>
                    <a:lnTo>
                      <a:pt x="22426" y="334940"/>
                    </a:lnTo>
                    <a:lnTo>
                      <a:pt x="33729" y="352023"/>
                    </a:lnTo>
                    <a:lnTo>
                      <a:pt x="49670" y="364295"/>
                    </a:lnTo>
                    <a:lnTo>
                      <a:pt x="69624" y="372479"/>
                    </a:lnTo>
                    <a:lnTo>
                      <a:pt x="105996" y="375916"/>
                    </a:lnTo>
                    <a:lnTo>
                      <a:pt x="128583" y="372574"/>
                    </a:lnTo>
                    <a:lnTo>
                      <a:pt x="147200" y="364070"/>
                    </a:lnTo>
                    <a:lnTo>
                      <a:pt x="178216" y="339547"/>
                    </a:lnTo>
                    <a:lnTo>
                      <a:pt x="194193" y="313516"/>
                    </a:lnTo>
                    <a:lnTo>
                      <a:pt x="196247" y="290639"/>
                    </a:lnTo>
                    <a:lnTo>
                      <a:pt x="188034" y="243414"/>
                    </a:lnTo>
                    <a:lnTo>
                      <a:pt x="172925" y="216532"/>
                    </a:lnTo>
                    <a:lnTo>
                      <a:pt x="157159" y="204251"/>
                    </a:lnTo>
                    <a:lnTo>
                      <a:pt x="148042" y="199338"/>
                    </a:lnTo>
                    <a:lnTo>
                      <a:pt x="138454" y="198403"/>
                    </a:lnTo>
                    <a:lnTo>
                      <a:pt x="118442" y="203603"/>
                    </a:lnTo>
                    <a:lnTo>
                      <a:pt x="72765" y="229439"/>
                    </a:lnTo>
                    <a:lnTo>
                      <a:pt x="56107" y="2421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1501930" y="4826385"/>
                <a:ext cx="1499764" cy="703192"/>
              </a:xfrm>
              <a:custGeom>
                <a:avLst/>
                <a:gdLst/>
                <a:ahLst/>
                <a:cxnLst/>
                <a:rect l="0" t="0" r="0" b="0"/>
                <a:pathLst>
                  <a:path w="1499764" h="703192">
                    <a:moveTo>
                      <a:pt x="356284" y="9024"/>
                    </a:moveTo>
                    <a:lnTo>
                      <a:pt x="301143" y="23679"/>
                    </a:lnTo>
                    <a:lnTo>
                      <a:pt x="238408" y="52144"/>
                    </a:lnTo>
                    <a:lnTo>
                      <a:pt x="183911" y="79413"/>
                    </a:lnTo>
                    <a:lnTo>
                      <a:pt x="122408" y="125788"/>
                    </a:lnTo>
                    <a:lnTo>
                      <a:pt x="63746" y="178775"/>
                    </a:lnTo>
                    <a:lnTo>
                      <a:pt x="29230" y="239205"/>
                    </a:lnTo>
                    <a:lnTo>
                      <a:pt x="6848" y="283649"/>
                    </a:lnTo>
                    <a:lnTo>
                      <a:pt x="0" y="336276"/>
                    </a:lnTo>
                    <a:lnTo>
                      <a:pt x="4237" y="391731"/>
                    </a:lnTo>
                    <a:lnTo>
                      <a:pt x="22809" y="453440"/>
                    </a:lnTo>
                    <a:lnTo>
                      <a:pt x="54919" y="512128"/>
                    </a:lnTo>
                    <a:lnTo>
                      <a:pt x="77997" y="537248"/>
                    </a:lnTo>
                    <a:lnTo>
                      <a:pt x="139095" y="580923"/>
                    </a:lnTo>
                    <a:lnTo>
                      <a:pt x="197253" y="610559"/>
                    </a:lnTo>
                    <a:lnTo>
                      <a:pt x="257092" y="633049"/>
                    </a:lnTo>
                    <a:lnTo>
                      <a:pt x="305446" y="648986"/>
                    </a:lnTo>
                    <a:lnTo>
                      <a:pt x="368598" y="664851"/>
                    </a:lnTo>
                    <a:lnTo>
                      <a:pt x="423104" y="675696"/>
                    </a:lnTo>
                    <a:lnTo>
                      <a:pt x="483707" y="680729"/>
                    </a:lnTo>
                    <a:lnTo>
                      <a:pt x="534939" y="687810"/>
                    </a:lnTo>
                    <a:lnTo>
                      <a:pt x="596522" y="691727"/>
                    </a:lnTo>
                    <a:lnTo>
                      <a:pt x="644274" y="698477"/>
                    </a:lnTo>
                    <a:lnTo>
                      <a:pt x="703007" y="702297"/>
                    </a:lnTo>
                    <a:lnTo>
                      <a:pt x="748639" y="703191"/>
                    </a:lnTo>
                    <a:lnTo>
                      <a:pt x="807889" y="700574"/>
                    </a:lnTo>
                    <a:lnTo>
                      <a:pt x="864940" y="694798"/>
                    </a:lnTo>
                    <a:lnTo>
                      <a:pt x="926989" y="685231"/>
                    </a:lnTo>
                    <a:lnTo>
                      <a:pt x="988062" y="675927"/>
                    </a:lnTo>
                    <a:lnTo>
                      <a:pt x="1050701" y="669913"/>
                    </a:lnTo>
                    <a:lnTo>
                      <a:pt x="1104839" y="661078"/>
                    </a:lnTo>
                    <a:lnTo>
                      <a:pt x="1160163" y="653201"/>
                    </a:lnTo>
                    <a:lnTo>
                      <a:pt x="1207746" y="642071"/>
                    </a:lnTo>
                    <a:lnTo>
                      <a:pt x="1261557" y="617499"/>
                    </a:lnTo>
                    <a:lnTo>
                      <a:pt x="1317115" y="586752"/>
                    </a:lnTo>
                    <a:lnTo>
                      <a:pt x="1377942" y="541489"/>
                    </a:lnTo>
                    <a:lnTo>
                      <a:pt x="1439817" y="483469"/>
                    </a:lnTo>
                    <a:lnTo>
                      <a:pt x="1461509" y="455707"/>
                    </a:lnTo>
                    <a:lnTo>
                      <a:pt x="1484210" y="404404"/>
                    </a:lnTo>
                    <a:lnTo>
                      <a:pt x="1498789" y="349210"/>
                    </a:lnTo>
                    <a:lnTo>
                      <a:pt x="1499763" y="293247"/>
                    </a:lnTo>
                    <a:lnTo>
                      <a:pt x="1493867" y="266367"/>
                    </a:lnTo>
                    <a:lnTo>
                      <a:pt x="1464428" y="204090"/>
                    </a:lnTo>
                    <a:lnTo>
                      <a:pt x="1427465" y="150285"/>
                    </a:lnTo>
                    <a:lnTo>
                      <a:pt x="1373197" y="104648"/>
                    </a:lnTo>
                    <a:lnTo>
                      <a:pt x="1323616" y="75572"/>
                    </a:lnTo>
                    <a:lnTo>
                      <a:pt x="1265639" y="50376"/>
                    </a:lnTo>
                    <a:lnTo>
                      <a:pt x="1205920" y="26898"/>
                    </a:lnTo>
                    <a:lnTo>
                      <a:pt x="1164478" y="14840"/>
                    </a:lnTo>
                    <a:lnTo>
                      <a:pt x="1102416" y="9578"/>
                    </a:lnTo>
                    <a:lnTo>
                      <a:pt x="1056006" y="4201"/>
                    </a:lnTo>
                    <a:lnTo>
                      <a:pt x="1000606" y="186"/>
                    </a:lnTo>
                    <a:lnTo>
                      <a:pt x="939966" y="0"/>
                    </a:lnTo>
                    <a:lnTo>
                      <a:pt x="882927" y="6895"/>
                    </a:lnTo>
                    <a:lnTo>
                      <a:pt x="826600" y="14193"/>
                    </a:lnTo>
                    <a:lnTo>
                      <a:pt x="763178" y="26900"/>
                    </a:lnTo>
                    <a:lnTo>
                      <a:pt x="701257" y="40675"/>
                    </a:lnTo>
                    <a:lnTo>
                      <a:pt x="650351" y="54277"/>
                    </a:lnTo>
                    <a:lnTo>
                      <a:pt x="595103" y="70006"/>
                    </a:lnTo>
                    <a:lnTo>
                      <a:pt x="535268" y="8272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75" name="Freeform 74"/>
          <p:cNvSpPr/>
          <p:nvPr/>
        </p:nvSpPr>
        <p:spPr>
          <a:xfrm>
            <a:off x="4169285" y="73699"/>
            <a:ext cx="176346" cy="6096001"/>
          </a:xfrm>
          <a:custGeom>
            <a:avLst/>
            <a:gdLst/>
            <a:ahLst/>
            <a:cxnLst/>
            <a:rect l="0" t="0" r="0" b="0"/>
            <a:pathLst>
              <a:path w="176346" h="6096001">
                <a:moveTo>
                  <a:pt x="168456" y="0"/>
                </a:moveTo>
                <a:lnTo>
                  <a:pt x="108515" y="26364"/>
                </a:lnTo>
                <a:lnTo>
                  <a:pt x="82715" y="47326"/>
                </a:lnTo>
                <a:lnTo>
                  <a:pt x="67568" y="65487"/>
                </a:lnTo>
                <a:lnTo>
                  <a:pt x="59276" y="88377"/>
                </a:lnTo>
                <a:lnTo>
                  <a:pt x="56760" y="112978"/>
                </a:lnTo>
                <a:lnTo>
                  <a:pt x="63091" y="147729"/>
                </a:lnTo>
                <a:lnTo>
                  <a:pt x="92160" y="208996"/>
                </a:lnTo>
                <a:lnTo>
                  <a:pt x="123342" y="263005"/>
                </a:lnTo>
                <a:lnTo>
                  <a:pt x="139787" y="305285"/>
                </a:lnTo>
                <a:lnTo>
                  <a:pt x="139554" y="348078"/>
                </a:lnTo>
                <a:lnTo>
                  <a:pt x="125771" y="409309"/>
                </a:lnTo>
                <a:lnTo>
                  <a:pt x="108719" y="464252"/>
                </a:lnTo>
                <a:lnTo>
                  <a:pt x="97861" y="516787"/>
                </a:lnTo>
                <a:lnTo>
                  <a:pt x="98795" y="558274"/>
                </a:lnTo>
                <a:lnTo>
                  <a:pt x="112836" y="619830"/>
                </a:lnTo>
                <a:lnTo>
                  <a:pt x="135511" y="679235"/>
                </a:lnTo>
                <a:lnTo>
                  <a:pt x="143876" y="725600"/>
                </a:lnTo>
                <a:lnTo>
                  <a:pt x="138298" y="778028"/>
                </a:lnTo>
                <a:lnTo>
                  <a:pt x="122558" y="840520"/>
                </a:lnTo>
                <a:lnTo>
                  <a:pt x="108740" y="899687"/>
                </a:lnTo>
                <a:lnTo>
                  <a:pt x="97865" y="957648"/>
                </a:lnTo>
                <a:lnTo>
                  <a:pt x="95370" y="1019747"/>
                </a:lnTo>
                <a:lnTo>
                  <a:pt x="94938" y="1070987"/>
                </a:lnTo>
                <a:lnTo>
                  <a:pt x="100399" y="1123215"/>
                </a:lnTo>
                <a:lnTo>
                  <a:pt x="103837" y="1181323"/>
                </a:lnTo>
                <a:lnTo>
                  <a:pt x="104856" y="1237405"/>
                </a:lnTo>
                <a:lnTo>
                  <a:pt x="105157" y="1296656"/>
                </a:lnTo>
                <a:lnTo>
                  <a:pt x="110836" y="1353076"/>
                </a:lnTo>
                <a:lnTo>
                  <a:pt x="114338" y="1412427"/>
                </a:lnTo>
                <a:lnTo>
                  <a:pt x="109787" y="1474466"/>
                </a:lnTo>
                <a:lnTo>
                  <a:pt x="104166" y="1519435"/>
                </a:lnTo>
                <a:lnTo>
                  <a:pt x="94425" y="1578312"/>
                </a:lnTo>
                <a:lnTo>
                  <a:pt x="80653" y="1629647"/>
                </a:lnTo>
                <a:lnTo>
                  <a:pt x="67837" y="1684328"/>
                </a:lnTo>
                <a:lnTo>
                  <a:pt x="65723" y="1737913"/>
                </a:lnTo>
                <a:lnTo>
                  <a:pt x="71986" y="1786806"/>
                </a:lnTo>
                <a:lnTo>
                  <a:pt x="81250" y="1841197"/>
                </a:lnTo>
                <a:lnTo>
                  <a:pt x="98336" y="1904102"/>
                </a:lnTo>
                <a:lnTo>
                  <a:pt x="112317" y="1958210"/>
                </a:lnTo>
                <a:lnTo>
                  <a:pt x="122836" y="2010526"/>
                </a:lnTo>
                <a:lnTo>
                  <a:pt x="136871" y="2064543"/>
                </a:lnTo>
                <a:lnTo>
                  <a:pt x="144279" y="2112222"/>
                </a:lnTo>
                <a:lnTo>
                  <a:pt x="146474" y="2170803"/>
                </a:lnTo>
                <a:lnTo>
                  <a:pt x="147125" y="2232614"/>
                </a:lnTo>
                <a:lnTo>
                  <a:pt x="147318" y="2292263"/>
                </a:lnTo>
                <a:lnTo>
                  <a:pt x="144255" y="2350101"/>
                </a:lnTo>
                <a:lnTo>
                  <a:pt x="135939" y="2411691"/>
                </a:lnTo>
                <a:lnTo>
                  <a:pt x="126065" y="2471275"/>
                </a:lnTo>
                <a:lnTo>
                  <a:pt x="118851" y="2525974"/>
                </a:lnTo>
                <a:lnTo>
                  <a:pt x="116713" y="2579225"/>
                </a:lnTo>
                <a:lnTo>
                  <a:pt x="119199" y="2632049"/>
                </a:lnTo>
                <a:lnTo>
                  <a:pt x="127345" y="2684745"/>
                </a:lnTo>
                <a:lnTo>
                  <a:pt x="140287" y="2734283"/>
                </a:lnTo>
                <a:lnTo>
                  <a:pt x="155820" y="2781717"/>
                </a:lnTo>
                <a:lnTo>
                  <a:pt x="171549" y="2838968"/>
                </a:lnTo>
                <a:lnTo>
                  <a:pt x="176345" y="2899714"/>
                </a:lnTo>
                <a:lnTo>
                  <a:pt x="171313" y="2946027"/>
                </a:lnTo>
                <a:lnTo>
                  <a:pt x="168132" y="3000823"/>
                </a:lnTo>
                <a:lnTo>
                  <a:pt x="157170" y="3062446"/>
                </a:lnTo>
                <a:lnTo>
                  <a:pt x="147175" y="3111747"/>
                </a:lnTo>
                <a:lnTo>
                  <a:pt x="139923" y="3164569"/>
                </a:lnTo>
                <a:lnTo>
                  <a:pt x="131884" y="3218750"/>
                </a:lnTo>
                <a:lnTo>
                  <a:pt x="126266" y="3271653"/>
                </a:lnTo>
                <a:lnTo>
                  <a:pt x="119430" y="3316714"/>
                </a:lnTo>
                <a:lnTo>
                  <a:pt x="115715" y="3376858"/>
                </a:lnTo>
                <a:lnTo>
                  <a:pt x="108895" y="3429384"/>
                </a:lnTo>
                <a:lnTo>
                  <a:pt x="105185" y="3491741"/>
                </a:lnTo>
                <a:lnTo>
                  <a:pt x="98366" y="3541412"/>
                </a:lnTo>
                <a:lnTo>
                  <a:pt x="95469" y="3600118"/>
                </a:lnTo>
                <a:lnTo>
                  <a:pt x="91848" y="3652033"/>
                </a:lnTo>
                <a:lnTo>
                  <a:pt x="86486" y="3709919"/>
                </a:lnTo>
                <a:lnTo>
                  <a:pt x="84674" y="3771400"/>
                </a:lnTo>
                <a:lnTo>
                  <a:pt x="83146" y="3828605"/>
                </a:lnTo>
                <a:lnTo>
                  <a:pt x="75912" y="3884965"/>
                </a:lnTo>
                <a:lnTo>
                  <a:pt x="68547" y="3946747"/>
                </a:lnTo>
                <a:lnTo>
                  <a:pt x="64763" y="3997933"/>
                </a:lnTo>
                <a:lnTo>
                  <a:pt x="58053" y="4050144"/>
                </a:lnTo>
                <a:lnTo>
                  <a:pt x="46475" y="4112953"/>
                </a:lnTo>
                <a:lnTo>
                  <a:pt x="42236" y="4163253"/>
                </a:lnTo>
                <a:lnTo>
                  <a:pt x="35261" y="4214031"/>
                </a:lnTo>
                <a:lnTo>
                  <a:pt x="29192" y="4276823"/>
                </a:lnTo>
                <a:lnTo>
                  <a:pt x="22664" y="4339616"/>
                </a:lnTo>
                <a:lnTo>
                  <a:pt x="21374" y="4397080"/>
                </a:lnTo>
                <a:lnTo>
                  <a:pt x="19981" y="4442930"/>
                </a:lnTo>
                <a:lnTo>
                  <a:pt x="13849" y="4503309"/>
                </a:lnTo>
                <a:lnTo>
                  <a:pt x="14303" y="4564292"/>
                </a:lnTo>
                <a:lnTo>
                  <a:pt x="16885" y="4589339"/>
                </a:lnTo>
                <a:lnTo>
                  <a:pt x="12130" y="4643546"/>
                </a:lnTo>
                <a:lnTo>
                  <a:pt x="10844" y="4699314"/>
                </a:lnTo>
                <a:lnTo>
                  <a:pt x="10590" y="4755390"/>
                </a:lnTo>
                <a:lnTo>
                  <a:pt x="10540" y="4811527"/>
                </a:lnTo>
                <a:lnTo>
                  <a:pt x="10530" y="4873265"/>
                </a:lnTo>
                <a:lnTo>
                  <a:pt x="10528" y="4933381"/>
                </a:lnTo>
                <a:lnTo>
                  <a:pt x="10528" y="4990315"/>
                </a:lnTo>
                <a:lnTo>
                  <a:pt x="10528" y="5046622"/>
                </a:lnTo>
                <a:lnTo>
                  <a:pt x="10528" y="5099941"/>
                </a:lnTo>
                <a:lnTo>
                  <a:pt x="10528" y="5154604"/>
                </a:lnTo>
                <a:lnTo>
                  <a:pt x="4939" y="5207845"/>
                </a:lnTo>
                <a:lnTo>
                  <a:pt x="1463" y="5260665"/>
                </a:lnTo>
                <a:lnTo>
                  <a:pt x="433" y="5313360"/>
                </a:lnTo>
                <a:lnTo>
                  <a:pt x="128" y="5366018"/>
                </a:lnTo>
                <a:lnTo>
                  <a:pt x="38" y="5418665"/>
                </a:lnTo>
                <a:lnTo>
                  <a:pt x="11" y="5471309"/>
                </a:lnTo>
                <a:lnTo>
                  <a:pt x="1" y="5534264"/>
                </a:lnTo>
                <a:lnTo>
                  <a:pt x="0" y="5584589"/>
                </a:lnTo>
                <a:lnTo>
                  <a:pt x="1169" y="5635375"/>
                </a:lnTo>
                <a:lnTo>
                  <a:pt x="8333" y="5698170"/>
                </a:lnTo>
                <a:lnTo>
                  <a:pt x="10094" y="5760963"/>
                </a:lnTo>
                <a:lnTo>
                  <a:pt x="2137" y="5824239"/>
                </a:lnTo>
                <a:lnTo>
                  <a:pt x="422" y="5878803"/>
                </a:lnTo>
                <a:lnTo>
                  <a:pt x="83" y="5934640"/>
                </a:lnTo>
                <a:lnTo>
                  <a:pt x="16" y="5990730"/>
                </a:lnTo>
                <a:lnTo>
                  <a:pt x="3" y="6046871"/>
                </a:lnTo>
                <a:lnTo>
                  <a:pt x="0" y="60960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4863010" y="177194"/>
            <a:ext cx="3068162" cy="412402"/>
            <a:chOff x="4863010" y="177194"/>
            <a:chExt cx="3068162" cy="412402"/>
          </a:xfrm>
        </p:grpSpPr>
        <p:sp>
          <p:nvSpPr>
            <p:cNvPr id="76" name="Freeform 75"/>
            <p:cNvSpPr/>
            <p:nvPr/>
          </p:nvSpPr>
          <p:spPr>
            <a:xfrm>
              <a:off x="5127403" y="178984"/>
              <a:ext cx="10504" cy="389555"/>
            </a:xfrm>
            <a:custGeom>
              <a:avLst/>
              <a:gdLst/>
              <a:ahLst/>
              <a:cxnLst/>
              <a:rect l="0" t="0" r="0" b="0"/>
              <a:pathLst>
                <a:path w="10504" h="389555">
                  <a:moveTo>
                    <a:pt x="10503" y="0"/>
                  </a:moveTo>
                  <a:lnTo>
                    <a:pt x="3268" y="28726"/>
                  </a:lnTo>
                  <a:lnTo>
                    <a:pt x="625" y="92112"/>
                  </a:lnTo>
                  <a:lnTo>
                    <a:pt x="103" y="150386"/>
                  </a:lnTo>
                  <a:lnTo>
                    <a:pt x="0" y="208127"/>
                  </a:lnTo>
                  <a:lnTo>
                    <a:pt x="3100" y="271525"/>
                  </a:lnTo>
                  <a:lnTo>
                    <a:pt x="9041" y="329455"/>
                  </a:lnTo>
                  <a:lnTo>
                    <a:pt x="10503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63010" y="252683"/>
              <a:ext cx="274897" cy="187869"/>
            </a:xfrm>
            <a:custGeom>
              <a:avLst/>
              <a:gdLst/>
              <a:ahLst/>
              <a:cxnLst/>
              <a:rect l="0" t="0" r="0" b="0"/>
              <a:pathLst>
                <a:path w="274897" h="187869">
                  <a:moveTo>
                    <a:pt x="274896" y="126342"/>
                  </a:moveTo>
                  <a:lnTo>
                    <a:pt x="221021" y="144301"/>
                  </a:lnTo>
                  <a:lnTo>
                    <a:pt x="158975" y="164983"/>
                  </a:lnTo>
                  <a:lnTo>
                    <a:pt x="113828" y="175872"/>
                  </a:lnTo>
                  <a:lnTo>
                    <a:pt x="53601" y="185811"/>
                  </a:lnTo>
                  <a:lnTo>
                    <a:pt x="27584" y="187868"/>
                  </a:lnTo>
                  <a:lnTo>
                    <a:pt x="17605" y="184907"/>
                  </a:lnTo>
                  <a:lnTo>
                    <a:pt x="9782" y="179423"/>
                  </a:lnTo>
                  <a:lnTo>
                    <a:pt x="3397" y="172258"/>
                  </a:lnTo>
                  <a:lnTo>
                    <a:pt x="310" y="163972"/>
                  </a:lnTo>
                  <a:lnTo>
                    <a:pt x="0" y="145406"/>
                  </a:lnTo>
                  <a:lnTo>
                    <a:pt x="10502" y="104892"/>
                  </a:lnTo>
                  <a:lnTo>
                    <a:pt x="38886" y="42080"/>
                  </a:lnTo>
                  <a:lnTo>
                    <a:pt x="53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03273" y="390878"/>
              <a:ext cx="208375" cy="177661"/>
            </a:xfrm>
            <a:custGeom>
              <a:avLst/>
              <a:gdLst/>
              <a:ahLst/>
              <a:cxnLst/>
              <a:rect l="0" t="0" r="0" b="0"/>
              <a:pathLst>
                <a:path w="208375" h="177661">
                  <a:moveTo>
                    <a:pt x="8333" y="156603"/>
                  </a:moveTo>
                  <a:lnTo>
                    <a:pt x="0" y="119125"/>
                  </a:lnTo>
                  <a:lnTo>
                    <a:pt x="1574" y="84278"/>
                  </a:lnTo>
                  <a:lnTo>
                    <a:pt x="17018" y="30442"/>
                  </a:lnTo>
                  <a:lnTo>
                    <a:pt x="28181" y="9285"/>
                  </a:lnTo>
                  <a:lnTo>
                    <a:pt x="35603" y="3409"/>
                  </a:lnTo>
                  <a:lnTo>
                    <a:pt x="44060" y="661"/>
                  </a:lnTo>
                  <a:lnTo>
                    <a:pt x="53208" y="0"/>
                  </a:lnTo>
                  <a:lnTo>
                    <a:pt x="61647" y="4238"/>
                  </a:lnTo>
                  <a:lnTo>
                    <a:pt x="106350" y="62181"/>
                  </a:lnTo>
                  <a:lnTo>
                    <a:pt x="148691" y="123877"/>
                  </a:lnTo>
                  <a:lnTo>
                    <a:pt x="189655" y="167893"/>
                  </a:lnTo>
                  <a:lnTo>
                    <a:pt x="208374" y="177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64248" y="389554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105285" y="0"/>
                  </a:moveTo>
                  <a:lnTo>
                    <a:pt x="82408" y="25216"/>
                  </a:lnTo>
                  <a:lnTo>
                    <a:pt x="41494" y="86667"/>
                  </a:lnTo>
                  <a:lnTo>
                    <a:pt x="19505" y="12682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11689" y="368497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10528" y="57264"/>
                  </a:lnTo>
                  <a:lnTo>
                    <a:pt x="10528" y="1181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74818" y="442196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51954" y="0"/>
                  </a:lnTo>
                  <a:lnTo>
                    <a:pt x="96610" y="7236"/>
                  </a:lnTo>
                  <a:lnTo>
                    <a:pt x="3680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01243" y="242155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0" y="0"/>
                  </a:moveTo>
                  <a:lnTo>
                    <a:pt x="1" y="58617"/>
                  </a:lnTo>
                  <a:lnTo>
                    <a:pt x="7236" y="121196"/>
                  </a:lnTo>
                  <a:lnTo>
                    <a:pt x="9553" y="172520"/>
                  </a:lnTo>
                  <a:lnTo>
                    <a:pt x="10240" y="223603"/>
                  </a:lnTo>
                  <a:lnTo>
                    <a:pt x="10472" y="283378"/>
                  </a:lnTo>
                  <a:lnTo>
                    <a:pt x="10512" y="319880"/>
                  </a:lnTo>
                  <a:lnTo>
                    <a:pt x="1052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90336" y="273740"/>
              <a:ext cx="200380" cy="157457"/>
            </a:xfrm>
            <a:custGeom>
              <a:avLst/>
              <a:gdLst/>
              <a:ahLst/>
              <a:cxnLst/>
              <a:rect l="0" t="0" r="0" b="0"/>
              <a:pathLst>
                <a:path w="200380" h="157457">
                  <a:moveTo>
                    <a:pt x="200379" y="136871"/>
                  </a:moveTo>
                  <a:lnTo>
                    <a:pt x="162901" y="145204"/>
                  </a:lnTo>
                  <a:lnTo>
                    <a:pt x="103893" y="154346"/>
                  </a:lnTo>
                  <a:lnTo>
                    <a:pt x="43843" y="157220"/>
                  </a:lnTo>
                  <a:lnTo>
                    <a:pt x="29341" y="157456"/>
                  </a:lnTo>
                  <a:lnTo>
                    <a:pt x="18503" y="154104"/>
                  </a:lnTo>
                  <a:lnTo>
                    <a:pt x="10108" y="148360"/>
                  </a:lnTo>
                  <a:lnTo>
                    <a:pt x="3342" y="141021"/>
                  </a:lnTo>
                  <a:lnTo>
                    <a:pt x="0" y="131448"/>
                  </a:lnTo>
                  <a:lnTo>
                    <a:pt x="888" y="95620"/>
                  </a:lnTo>
                  <a:lnTo>
                    <a:pt x="8548" y="41592"/>
                  </a:lnTo>
                  <a:lnTo>
                    <a:pt x="108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74984" y="315854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53927" y="38955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2198" y="0"/>
                  </a:lnTo>
                  <a:lnTo>
                    <a:pt x="3426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16970" y="177194"/>
              <a:ext cx="263383" cy="362827"/>
            </a:xfrm>
            <a:custGeom>
              <a:avLst/>
              <a:gdLst/>
              <a:ahLst/>
              <a:cxnLst/>
              <a:rect l="0" t="0" r="0" b="0"/>
              <a:pathLst>
                <a:path w="263383" h="362827">
                  <a:moveTo>
                    <a:pt x="170" y="54432"/>
                  </a:moveTo>
                  <a:lnTo>
                    <a:pt x="5759" y="37665"/>
                  </a:lnTo>
                  <a:lnTo>
                    <a:pt x="17862" y="26313"/>
                  </a:lnTo>
                  <a:lnTo>
                    <a:pt x="54227" y="3904"/>
                  </a:lnTo>
                  <a:lnTo>
                    <a:pt x="74498" y="0"/>
                  </a:lnTo>
                  <a:lnTo>
                    <a:pt x="95206" y="3334"/>
                  </a:lnTo>
                  <a:lnTo>
                    <a:pt x="125425" y="18365"/>
                  </a:lnTo>
                  <a:lnTo>
                    <a:pt x="164511" y="51257"/>
                  </a:lnTo>
                  <a:lnTo>
                    <a:pt x="185993" y="83257"/>
                  </a:lnTo>
                  <a:lnTo>
                    <a:pt x="204639" y="135992"/>
                  </a:lnTo>
                  <a:lnTo>
                    <a:pt x="209535" y="191469"/>
                  </a:lnTo>
                  <a:lnTo>
                    <a:pt x="207865" y="219453"/>
                  </a:lnTo>
                  <a:lnTo>
                    <a:pt x="187728" y="272426"/>
                  </a:lnTo>
                  <a:lnTo>
                    <a:pt x="153160" y="326595"/>
                  </a:lnTo>
                  <a:lnTo>
                    <a:pt x="125049" y="350062"/>
                  </a:lnTo>
                  <a:lnTo>
                    <a:pt x="104804" y="360519"/>
                  </a:lnTo>
                  <a:lnTo>
                    <a:pt x="77870" y="362826"/>
                  </a:lnTo>
                  <a:lnTo>
                    <a:pt x="48741" y="358782"/>
                  </a:lnTo>
                  <a:lnTo>
                    <a:pt x="24097" y="349186"/>
                  </a:lnTo>
                  <a:lnTo>
                    <a:pt x="7684" y="334003"/>
                  </a:lnTo>
                  <a:lnTo>
                    <a:pt x="1670" y="325041"/>
                  </a:lnTo>
                  <a:lnTo>
                    <a:pt x="0" y="316726"/>
                  </a:lnTo>
                  <a:lnTo>
                    <a:pt x="1227" y="308844"/>
                  </a:lnTo>
                  <a:lnTo>
                    <a:pt x="4384" y="301249"/>
                  </a:lnTo>
                  <a:lnTo>
                    <a:pt x="20370" y="289691"/>
                  </a:lnTo>
                  <a:lnTo>
                    <a:pt x="44243" y="281824"/>
                  </a:lnTo>
                  <a:lnTo>
                    <a:pt x="88228" y="278565"/>
                  </a:lnTo>
                  <a:lnTo>
                    <a:pt x="138837" y="287352"/>
                  </a:lnTo>
                  <a:lnTo>
                    <a:pt x="176567" y="300091"/>
                  </a:lnTo>
                  <a:lnTo>
                    <a:pt x="236352" y="323739"/>
                  </a:lnTo>
                  <a:lnTo>
                    <a:pt x="263382" y="338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54052" y="374688"/>
              <a:ext cx="221099" cy="141209"/>
            </a:xfrm>
            <a:custGeom>
              <a:avLst/>
              <a:gdLst/>
              <a:ahLst/>
              <a:cxnLst/>
              <a:rect l="0" t="0" r="0" b="0"/>
              <a:pathLst>
                <a:path w="221099" h="141209">
                  <a:moveTo>
                    <a:pt x="0" y="120151"/>
                  </a:moveTo>
                  <a:lnTo>
                    <a:pt x="17957" y="66276"/>
                  </a:lnTo>
                  <a:lnTo>
                    <a:pt x="40738" y="14704"/>
                  </a:lnTo>
                  <a:lnTo>
                    <a:pt x="49385" y="7739"/>
                  </a:lnTo>
                  <a:lnTo>
                    <a:pt x="71472" y="0"/>
                  </a:lnTo>
                  <a:lnTo>
                    <a:pt x="81573" y="1446"/>
                  </a:lnTo>
                  <a:lnTo>
                    <a:pt x="99035" y="12411"/>
                  </a:lnTo>
                  <a:lnTo>
                    <a:pt x="143648" y="68217"/>
                  </a:lnTo>
                  <a:lnTo>
                    <a:pt x="182072" y="117125"/>
                  </a:lnTo>
                  <a:lnTo>
                    <a:pt x="205246" y="134072"/>
                  </a:lnTo>
                  <a:lnTo>
                    <a:pt x="221098" y="141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948808" y="326383"/>
              <a:ext cx="105286" cy="200042"/>
            </a:xfrm>
            <a:custGeom>
              <a:avLst/>
              <a:gdLst/>
              <a:ahLst/>
              <a:cxnLst/>
              <a:rect l="0" t="0" r="0" b="0"/>
              <a:pathLst>
                <a:path w="105286" h="200042">
                  <a:moveTo>
                    <a:pt x="105285" y="0"/>
                  </a:moveTo>
                  <a:lnTo>
                    <a:pt x="88517" y="11178"/>
                  </a:lnTo>
                  <a:lnTo>
                    <a:pt x="66911" y="40487"/>
                  </a:lnTo>
                  <a:lnTo>
                    <a:pt x="43069" y="97662"/>
                  </a:lnTo>
                  <a:lnTo>
                    <a:pt x="17457" y="15692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96249" y="305326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90964" y="357968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40899" y="7236"/>
                  </a:lnTo>
                  <a:lnTo>
                    <a:pt x="81557" y="9878"/>
                  </a:lnTo>
                  <a:lnTo>
                    <a:pt x="37033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22591" y="212317"/>
              <a:ext cx="202642" cy="259559"/>
            </a:xfrm>
            <a:custGeom>
              <a:avLst/>
              <a:gdLst/>
              <a:ahLst/>
              <a:cxnLst/>
              <a:rect l="0" t="0" r="0" b="0"/>
              <a:pathLst>
                <a:path w="202642" h="259559">
                  <a:moveTo>
                    <a:pt x="21056" y="19309"/>
                  </a:moveTo>
                  <a:lnTo>
                    <a:pt x="32235" y="8131"/>
                  </a:lnTo>
                  <a:lnTo>
                    <a:pt x="50201" y="2643"/>
                  </a:lnTo>
                  <a:lnTo>
                    <a:pt x="112199" y="0"/>
                  </a:lnTo>
                  <a:lnTo>
                    <a:pt x="135263" y="4099"/>
                  </a:lnTo>
                  <a:lnTo>
                    <a:pt x="142818" y="10339"/>
                  </a:lnTo>
                  <a:lnTo>
                    <a:pt x="151212" y="29750"/>
                  </a:lnTo>
                  <a:lnTo>
                    <a:pt x="151111" y="39138"/>
                  </a:lnTo>
                  <a:lnTo>
                    <a:pt x="144759" y="55808"/>
                  </a:lnTo>
                  <a:lnTo>
                    <a:pt x="108254" y="99843"/>
                  </a:lnTo>
                  <a:lnTo>
                    <a:pt x="81988" y="115441"/>
                  </a:lnTo>
                  <a:lnTo>
                    <a:pt x="80395" y="118492"/>
                  </a:lnTo>
                  <a:lnTo>
                    <a:pt x="84012" y="120526"/>
                  </a:lnTo>
                  <a:lnTo>
                    <a:pt x="133765" y="126398"/>
                  </a:lnTo>
                  <a:lnTo>
                    <a:pt x="180192" y="153832"/>
                  </a:lnTo>
                  <a:lnTo>
                    <a:pt x="194339" y="170344"/>
                  </a:lnTo>
                  <a:lnTo>
                    <a:pt x="199749" y="179661"/>
                  </a:lnTo>
                  <a:lnTo>
                    <a:pt x="202641" y="199371"/>
                  </a:lnTo>
                  <a:lnTo>
                    <a:pt x="201774" y="209541"/>
                  </a:lnTo>
                  <a:lnTo>
                    <a:pt x="191452" y="227079"/>
                  </a:lnTo>
                  <a:lnTo>
                    <a:pt x="175166" y="241503"/>
                  </a:lnTo>
                  <a:lnTo>
                    <a:pt x="156230" y="251813"/>
                  </a:lnTo>
                  <a:lnTo>
                    <a:pt x="107072" y="259558"/>
                  </a:lnTo>
                  <a:lnTo>
                    <a:pt x="55422" y="257969"/>
                  </a:lnTo>
                  <a:lnTo>
                    <a:pt x="0" y="250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17388" y="221098"/>
              <a:ext cx="213784" cy="316476"/>
            </a:xfrm>
            <a:custGeom>
              <a:avLst/>
              <a:gdLst/>
              <a:ahLst/>
              <a:cxnLst/>
              <a:rect l="0" t="0" r="0" b="0"/>
              <a:pathLst>
                <a:path w="213784" h="316476">
                  <a:moveTo>
                    <a:pt x="94757" y="0"/>
                  </a:moveTo>
                  <a:lnTo>
                    <a:pt x="65448" y="58617"/>
                  </a:lnTo>
                  <a:lnTo>
                    <a:pt x="46767" y="118857"/>
                  </a:lnTo>
                  <a:lnTo>
                    <a:pt x="31811" y="170097"/>
                  </a:lnTo>
                  <a:lnTo>
                    <a:pt x="23182" y="224932"/>
                  </a:lnTo>
                  <a:lnTo>
                    <a:pt x="27276" y="261229"/>
                  </a:lnTo>
                  <a:lnTo>
                    <a:pt x="41487" y="294210"/>
                  </a:lnTo>
                  <a:lnTo>
                    <a:pt x="57043" y="309355"/>
                  </a:lnTo>
                  <a:lnTo>
                    <a:pt x="66105" y="315031"/>
                  </a:lnTo>
                  <a:lnTo>
                    <a:pt x="76826" y="316475"/>
                  </a:lnTo>
                  <a:lnTo>
                    <a:pt x="114271" y="307330"/>
                  </a:lnTo>
                  <a:lnTo>
                    <a:pt x="162606" y="283279"/>
                  </a:lnTo>
                  <a:lnTo>
                    <a:pt x="187780" y="259799"/>
                  </a:lnTo>
                  <a:lnTo>
                    <a:pt x="206937" y="230616"/>
                  </a:lnTo>
                  <a:lnTo>
                    <a:pt x="211658" y="220424"/>
                  </a:lnTo>
                  <a:lnTo>
                    <a:pt x="213783" y="199742"/>
                  </a:lnTo>
                  <a:lnTo>
                    <a:pt x="212712" y="189313"/>
                  </a:lnTo>
                  <a:lnTo>
                    <a:pt x="207318" y="180021"/>
                  </a:lnTo>
                  <a:lnTo>
                    <a:pt x="188848" y="163457"/>
                  </a:lnTo>
                  <a:lnTo>
                    <a:pt x="178541" y="159274"/>
                  </a:lnTo>
                  <a:lnTo>
                    <a:pt x="157731" y="157746"/>
                  </a:lnTo>
                  <a:lnTo>
                    <a:pt x="101304" y="166297"/>
                  </a:lnTo>
                  <a:lnTo>
                    <a:pt x="42977" y="18267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822052" y="779108"/>
            <a:ext cx="631710" cy="263214"/>
            <a:chOff x="4822052" y="779108"/>
            <a:chExt cx="631710" cy="263214"/>
          </a:xfrm>
        </p:grpSpPr>
        <p:sp>
          <p:nvSpPr>
            <p:cNvPr id="94" name="Freeform 93"/>
            <p:cNvSpPr/>
            <p:nvPr/>
          </p:nvSpPr>
          <p:spPr>
            <a:xfrm>
              <a:off x="4822052" y="884393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78335" y="8334"/>
                  </a:lnTo>
                  <a:lnTo>
                    <a:pt x="17941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01077" y="779108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8334" y="178430"/>
                  </a:lnTo>
                  <a:lnTo>
                    <a:pt x="10096" y="235027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17801" y="810694"/>
              <a:ext cx="162221" cy="120615"/>
            </a:xfrm>
            <a:custGeom>
              <a:avLst/>
              <a:gdLst/>
              <a:ahLst/>
              <a:cxnLst/>
              <a:rect l="0" t="0" r="0" b="0"/>
              <a:pathLst>
                <a:path w="162221" h="120615">
                  <a:moveTo>
                    <a:pt x="162220" y="94756"/>
                  </a:moveTo>
                  <a:lnTo>
                    <a:pt x="119528" y="97876"/>
                  </a:lnTo>
                  <a:lnTo>
                    <a:pt x="56883" y="116087"/>
                  </a:lnTo>
                  <a:lnTo>
                    <a:pt x="35855" y="120614"/>
                  </a:lnTo>
                  <a:lnTo>
                    <a:pt x="14810" y="118727"/>
                  </a:lnTo>
                  <a:lnTo>
                    <a:pt x="7794" y="113076"/>
                  </a:lnTo>
                  <a:lnTo>
                    <a:pt x="0" y="94320"/>
                  </a:lnTo>
                  <a:lnTo>
                    <a:pt x="2918" y="33723"/>
                  </a:lnTo>
                  <a:lnTo>
                    <a:pt x="42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285306" y="904691"/>
              <a:ext cx="168456" cy="127102"/>
            </a:xfrm>
            <a:custGeom>
              <a:avLst/>
              <a:gdLst/>
              <a:ahLst/>
              <a:cxnLst/>
              <a:rect l="0" t="0" r="0" b="0"/>
              <a:pathLst>
                <a:path w="168456" h="127102">
                  <a:moveTo>
                    <a:pt x="0" y="106044"/>
                  </a:moveTo>
                  <a:lnTo>
                    <a:pt x="3119" y="63353"/>
                  </a:lnTo>
                  <a:lnTo>
                    <a:pt x="14654" y="21702"/>
                  </a:lnTo>
                  <a:lnTo>
                    <a:pt x="20297" y="13551"/>
                  </a:lnTo>
                  <a:lnTo>
                    <a:pt x="35927" y="1375"/>
                  </a:lnTo>
                  <a:lnTo>
                    <a:pt x="45008" y="0"/>
                  </a:lnTo>
                  <a:lnTo>
                    <a:pt x="64457" y="4711"/>
                  </a:lnTo>
                  <a:lnTo>
                    <a:pt x="78560" y="17724"/>
                  </a:lnTo>
                  <a:lnTo>
                    <a:pt x="117527" y="76299"/>
                  </a:lnTo>
                  <a:lnTo>
                    <a:pt x="134908" y="101000"/>
                  </a:lnTo>
                  <a:lnTo>
                    <a:pt x="168455" y="127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59005" y="863336"/>
              <a:ext cx="52643" cy="168457"/>
            </a:xfrm>
            <a:custGeom>
              <a:avLst/>
              <a:gdLst/>
              <a:ahLst/>
              <a:cxnLst/>
              <a:rect l="0" t="0" r="0" b="0"/>
              <a:pathLst>
                <a:path w="52643" h="168457">
                  <a:moveTo>
                    <a:pt x="52642" y="0"/>
                  </a:moveTo>
                  <a:lnTo>
                    <a:pt x="37001" y="26387"/>
                  </a:lnTo>
                  <a:lnTo>
                    <a:pt x="21434" y="78565"/>
                  </a:lnTo>
                  <a:lnTo>
                    <a:pt x="7093" y="13367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432911" y="726466"/>
            <a:ext cx="610655" cy="263213"/>
            <a:chOff x="6432911" y="726466"/>
            <a:chExt cx="610655" cy="263213"/>
          </a:xfrm>
        </p:grpSpPr>
        <p:sp>
          <p:nvSpPr>
            <p:cNvPr id="100" name="Freeform 99"/>
            <p:cNvSpPr/>
            <p:nvPr/>
          </p:nvSpPr>
          <p:spPr>
            <a:xfrm>
              <a:off x="6432911" y="815633"/>
              <a:ext cx="105287" cy="5590"/>
            </a:xfrm>
            <a:custGeom>
              <a:avLst/>
              <a:gdLst/>
              <a:ahLst/>
              <a:cxnLst/>
              <a:rect l="0" t="0" r="0" b="0"/>
              <a:pathLst>
                <a:path w="105287" h="5590">
                  <a:moveTo>
                    <a:pt x="105286" y="5589"/>
                  </a:moveTo>
                  <a:lnTo>
                    <a:pt x="88518" y="0"/>
                  </a:lnTo>
                  <a:lnTo>
                    <a:pt x="70927" y="376"/>
                  </a:lnTo>
                  <a:lnTo>
                    <a:pt x="11311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38238" y="726466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5684" y="164315"/>
                  </a:lnTo>
                  <a:lnTo>
                    <a:pt x="27231" y="218201"/>
                  </a:lnTo>
                  <a:lnTo>
                    <a:pt x="3158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22425" y="747523"/>
              <a:ext cx="147399" cy="136871"/>
            </a:xfrm>
            <a:custGeom>
              <a:avLst/>
              <a:gdLst/>
              <a:ahLst/>
              <a:cxnLst/>
              <a:rect l="0" t="0" r="0" b="0"/>
              <a:pathLst>
                <a:path w="147399" h="136871">
                  <a:moveTo>
                    <a:pt x="147398" y="136870"/>
                  </a:moveTo>
                  <a:lnTo>
                    <a:pt x="130631" y="131281"/>
                  </a:lnTo>
                  <a:lnTo>
                    <a:pt x="113040" y="131657"/>
                  </a:lnTo>
                  <a:lnTo>
                    <a:pt x="67561" y="135841"/>
                  </a:lnTo>
                  <a:lnTo>
                    <a:pt x="27297" y="130976"/>
                  </a:lnTo>
                  <a:lnTo>
                    <a:pt x="18198" y="124752"/>
                  </a:lnTo>
                  <a:lnTo>
                    <a:pt x="12132" y="115923"/>
                  </a:lnTo>
                  <a:lnTo>
                    <a:pt x="5392" y="92466"/>
                  </a:lnTo>
                  <a:lnTo>
                    <a:pt x="1065" y="359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864580" y="843545"/>
              <a:ext cx="168457" cy="114549"/>
            </a:xfrm>
            <a:custGeom>
              <a:avLst/>
              <a:gdLst/>
              <a:ahLst/>
              <a:cxnLst/>
              <a:rect l="0" t="0" r="0" b="0"/>
              <a:pathLst>
                <a:path w="168457" h="114549">
                  <a:moveTo>
                    <a:pt x="0" y="93491"/>
                  </a:moveTo>
                  <a:lnTo>
                    <a:pt x="3120" y="50799"/>
                  </a:lnTo>
                  <a:lnTo>
                    <a:pt x="14572" y="19620"/>
                  </a:lnTo>
                  <a:lnTo>
                    <a:pt x="20243" y="9149"/>
                  </a:lnTo>
                  <a:lnTo>
                    <a:pt x="28703" y="3338"/>
                  </a:lnTo>
                  <a:lnTo>
                    <a:pt x="50582" y="0"/>
                  </a:lnTo>
                  <a:lnTo>
                    <a:pt x="69664" y="5536"/>
                  </a:lnTo>
                  <a:lnTo>
                    <a:pt x="78028" y="10288"/>
                  </a:lnTo>
                  <a:lnTo>
                    <a:pt x="90441" y="24926"/>
                  </a:lnTo>
                  <a:lnTo>
                    <a:pt x="120141" y="64704"/>
                  </a:lnTo>
                  <a:lnTo>
                    <a:pt x="168456" y="114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17222" y="831751"/>
              <a:ext cx="126344" cy="136871"/>
            </a:xfrm>
            <a:custGeom>
              <a:avLst/>
              <a:gdLst/>
              <a:ahLst/>
              <a:cxnLst/>
              <a:rect l="0" t="0" r="0" b="0"/>
              <a:pathLst>
                <a:path w="126344" h="136871">
                  <a:moveTo>
                    <a:pt x="126343" y="0"/>
                  </a:moveTo>
                  <a:lnTo>
                    <a:pt x="103986" y="0"/>
                  </a:lnTo>
                  <a:lnTo>
                    <a:pt x="95060" y="3509"/>
                  </a:lnTo>
                  <a:lnTo>
                    <a:pt x="78904" y="16767"/>
                  </a:lnTo>
                  <a:lnTo>
                    <a:pt x="35245" y="7424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475057" y="1421347"/>
            <a:ext cx="968384" cy="368498"/>
            <a:chOff x="5475057" y="1421347"/>
            <a:chExt cx="968384" cy="368498"/>
          </a:xfrm>
        </p:grpSpPr>
        <p:sp>
          <p:nvSpPr>
            <p:cNvPr id="106" name="Freeform 105"/>
            <p:cNvSpPr/>
            <p:nvPr/>
          </p:nvSpPr>
          <p:spPr>
            <a:xfrm>
              <a:off x="5685389" y="1421347"/>
              <a:ext cx="21057" cy="368498"/>
            </a:xfrm>
            <a:custGeom>
              <a:avLst/>
              <a:gdLst/>
              <a:ahLst/>
              <a:cxnLst/>
              <a:rect l="0" t="0" r="0" b="0"/>
              <a:pathLst>
                <a:path w="21057" h="368498">
                  <a:moveTo>
                    <a:pt x="21056" y="0"/>
                  </a:moveTo>
                  <a:lnTo>
                    <a:pt x="9604" y="48931"/>
                  </a:lnTo>
                  <a:lnTo>
                    <a:pt x="2845" y="99896"/>
                  </a:lnTo>
                  <a:lnTo>
                    <a:pt x="842" y="159450"/>
                  </a:lnTo>
                  <a:lnTo>
                    <a:pt x="3369" y="218430"/>
                  </a:lnTo>
                  <a:lnTo>
                    <a:pt x="8407" y="272950"/>
                  </a:lnTo>
                  <a:lnTo>
                    <a:pt x="4520" y="33259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75057" y="1473989"/>
              <a:ext cx="178747" cy="197507"/>
            </a:xfrm>
            <a:custGeom>
              <a:avLst/>
              <a:gdLst/>
              <a:ahLst/>
              <a:cxnLst/>
              <a:rect l="0" t="0" r="0" b="0"/>
              <a:pathLst>
                <a:path w="178747" h="197507">
                  <a:moveTo>
                    <a:pt x="178746" y="136871"/>
                  </a:moveTo>
                  <a:lnTo>
                    <a:pt x="152359" y="152512"/>
                  </a:lnTo>
                  <a:lnTo>
                    <a:pt x="109540" y="171199"/>
                  </a:lnTo>
                  <a:lnTo>
                    <a:pt x="72269" y="191485"/>
                  </a:lnTo>
                  <a:lnTo>
                    <a:pt x="35933" y="197506"/>
                  </a:lnTo>
                  <a:lnTo>
                    <a:pt x="15448" y="192676"/>
                  </a:lnTo>
                  <a:lnTo>
                    <a:pt x="6709" y="188112"/>
                  </a:lnTo>
                  <a:lnTo>
                    <a:pt x="2054" y="180390"/>
                  </a:lnTo>
                  <a:lnTo>
                    <a:pt x="0" y="159332"/>
                  </a:lnTo>
                  <a:lnTo>
                    <a:pt x="11246" y="105470"/>
                  </a:lnTo>
                  <a:lnTo>
                    <a:pt x="29133" y="45431"/>
                  </a:lnTo>
                  <a:lnTo>
                    <a:pt x="524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11772" y="1547689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001243" y="162138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2915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59212" y="149504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908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510046" y="1394478"/>
            <a:ext cx="1415153" cy="408849"/>
            <a:chOff x="6510046" y="1394478"/>
            <a:chExt cx="1415153" cy="408849"/>
          </a:xfrm>
        </p:grpSpPr>
        <p:sp>
          <p:nvSpPr>
            <p:cNvPr id="112" name="Freeform 111"/>
            <p:cNvSpPr/>
            <p:nvPr/>
          </p:nvSpPr>
          <p:spPr>
            <a:xfrm>
              <a:off x="6510046" y="1394478"/>
              <a:ext cx="249250" cy="371084"/>
            </a:xfrm>
            <a:custGeom>
              <a:avLst/>
              <a:gdLst/>
              <a:ahLst/>
              <a:cxnLst/>
              <a:rect l="0" t="0" r="0" b="0"/>
              <a:pathLst>
                <a:path w="249250" h="371084">
                  <a:moveTo>
                    <a:pt x="80793" y="26869"/>
                  </a:moveTo>
                  <a:lnTo>
                    <a:pt x="69615" y="38047"/>
                  </a:lnTo>
                  <a:lnTo>
                    <a:pt x="40360" y="100086"/>
                  </a:lnTo>
                  <a:lnTo>
                    <a:pt x="36290" y="102586"/>
                  </a:lnTo>
                  <a:lnTo>
                    <a:pt x="33577" y="99574"/>
                  </a:lnTo>
                  <a:lnTo>
                    <a:pt x="31768" y="92886"/>
                  </a:lnTo>
                  <a:lnTo>
                    <a:pt x="34812" y="66707"/>
                  </a:lnTo>
                  <a:lnTo>
                    <a:pt x="48712" y="36723"/>
                  </a:lnTo>
                  <a:lnTo>
                    <a:pt x="67648" y="11201"/>
                  </a:lnTo>
                  <a:lnTo>
                    <a:pt x="87429" y="2358"/>
                  </a:lnTo>
                  <a:lnTo>
                    <a:pt x="99255" y="0"/>
                  </a:lnTo>
                  <a:lnTo>
                    <a:pt x="121753" y="3619"/>
                  </a:lnTo>
                  <a:lnTo>
                    <a:pt x="142282" y="14196"/>
                  </a:lnTo>
                  <a:lnTo>
                    <a:pt x="159204" y="30595"/>
                  </a:lnTo>
                  <a:lnTo>
                    <a:pt x="180726" y="69719"/>
                  </a:lnTo>
                  <a:lnTo>
                    <a:pt x="191382" y="101956"/>
                  </a:lnTo>
                  <a:lnTo>
                    <a:pt x="195575" y="154178"/>
                  </a:lnTo>
                  <a:lnTo>
                    <a:pt x="196403" y="209554"/>
                  </a:lnTo>
                  <a:lnTo>
                    <a:pt x="190958" y="245944"/>
                  </a:lnTo>
                  <a:lnTo>
                    <a:pt x="170231" y="295747"/>
                  </a:lnTo>
                  <a:lnTo>
                    <a:pt x="131118" y="343701"/>
                  </a:lnTo>
                  <a:lnTo>
                    <a:pt x="101163" y="363420"/>
                  </a:lnTo>
                  <a:lnTo>
                    <a:pt x="64472" y="371083"/>
                  </a:lnTo>
                  <a:lnTo>
                    <a:pt x="40784" y="366636"/>
                  </a:lnTo>
                  <a:lnTo>
                    <a:pt x="29554" y="362175"/>
                  </a:lnTo>
                  <a:lnTo>
                    <a:pt x="13956" y="347859"/>
                  </a:lnTo>
                  <a:lnTo>
                    <a:pt x="8160" y="339128"/>
                  </a:lnTo>
                  <a:lnTo>
                    <a:pt x="0" y="304484"/>
                  </a:lnTo>
                  <a:lnTo>
                    <a:pt x="3172" y="270172"/>
                  </a:lnTo>
                  <a:lnTo>
                    <a:pt x="7989" y="261601"/>
                  </a:lnTo>
                  <a:lnTo>
                    <a:pt x="22699" y="248957"/>
                  </a:lnTo>
                  <a:lnTo>
                    <a:pt x="44056" y="245678"/>
                  </a:lnTo>
                  <a:lnTo>
                    <a:pt x="67974" y="249289"/>
                  </a:lnTo>
                  <a:lnTo>
                    <a:pt x="122606" y="271552"/>
                  </a:lnTo>
                  <a:lnTo>
                    <a:pt x="186052" y="302569"/>
                  </a:lnTo>
                  <a:lnTo>
                    <a:pt x="249249" y="321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801409" y="1602779"/>
              <a:ext cx="178986" cy="123895"/>
            </a:xfrm>
            <a:custGeom>
              <a:avLst/>
              <a:gdLst/>
              <a:ahLst/>
              <a:cxnLst/>
              <a:rect l="0" t="0" r="0" b="0"/>
              <a:pathLst>
                <a:path w="178986" h="123895">
                  <a:moveTo>
                    <a:pt x="0" y="102837"/>
                  </a:moveTo>
                  <a:lnTo>
                    <a:pt x="17959" y="48962"/>
                  </a:lnTo>
                  <a:lnTo>
                    <a:pt x="29368" y="19414"/>
                  </a:lnTo>
                  <a:lnTo>
                    <a:pt x="40739" y="2979"/>
                  </a:lnTo>
                  <a:lnTo>
                    <a:pt x="48216" y="0"/>
                  </a:lnTo>
                  <a:lnTo>
                    <a:pt x="56711" y="354"/>
                  </a:lnTo>
                  <a:lnTo>
                    <a:pt x="65883" y="2930"/>
                  </a:lnTo>
                  <a:lnTo>
                    <a:pt x="82314" y="15150"/>
                  </a:lnTo>
                  <a:lnTo>
                    <a:pt x="126307" y="68890"/>
                  </a:lnTo>
                  <a:lnTo>
                    <a:pt x="157227" y="106660"/>
                  </a:lnTo>
                  <a:lnTo>
                    <a:pt x="178985" y="1238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96165" y="1610860"/>
              <a:ext cx="84230" cy="147400"/>
            </a:xfrm>
            <a:custGeom>
              <a:avLst/>
              <a:gdLst/>
              <a:ahLst/>
              <a:cxnLst/>
              <a:rect l="0" t="0" r="0" b="0"/>
              <a:pathLst>
                <a:path w="84230" h="147400">
                  <a:moveTo>
                    <a:pt x="84229" y="0"/>
                  </a:moveTo>
                  <a:lnTo>
                    <a:pt x="54920" y="34897"/>
                  </a:lnTo>
                  <a:lnTo>
                    <a:pt x="28585" y="950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275192" y="1558217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90964" y="1642445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30053" y="0"/>
                  </a:lnTo>
                  <a:lnTo>
                    <a:pt x="70922" y="0"/>
                  </a:lnTo>
                  <a:lnTo>
                    <a:pt x="1257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443647" y="1470727"/>
              <a:ext cx="206098" cy="286168"/>
            </a:xfrm>
            <a:custGeom>
              <a:avLst/>
              <a:gdLst/>
              <a:ahLst/>
              <a:cxnLst/>
              <a:rect l="0" t="0" r="0" b="0"/>
              <a:pathLst>
                <a:path w="206098" h="286168">
                  <a:moveTo>
                    <a:pt x="0" y="34848"/>
                  </a:moveTo>
                  <a:lnTo>
                    <a:pt x="5590" y="18080"/>
                  </a:lnTo>
                  <a:lnTo>
                    <a:pt x="17692" y="6728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90237" y="8207"/>
                  </a:lnTo>
                  <a:lnTo>
                    <a:pt x="119414" y="23315"/>
                  </a:lnTo>
                  <a:lnTo>
                    <a:pt x="125233" y="31838"/>
                  </a:lnTo>
                  <a:lnTo>
                    <a:pt x="131699" y="53787"/>
                  </a:lnTo>
                  <a:lnTo>
                    <a:pt x="128334" y="76021"/>
                  </a:lnTo>
                  <a:lnTo>
                    <a:pt x="124160" y="86863"/>
                  </a:lnTo>
                  <a:lnTo>
                    <a:pt x="110164" y="102029"/>
                  </a:lnTo>
                  <a:lnTo>
                    <a:pt x="62428" y="125236"/>
                  </a:lnTo>
                  <a:lnTo>
                    <a:pt x="38384" y="134029"/>
                  </a:lnTo>
                  <a:lnTo>
                    <a:pt x="43966" y="132351"/>
                  </a:lnTo>
                  <a:lnTo>
                    <a:pt x="83381" y="138552"/>
                  </a:lnTo>
                  <a:lnTo>
                    <a:pt x="142348" y="154425"/>
                  </a:lnTo>
                  <a:lnTo>
                    <a:pt x="171899" y="170364"/>
                  </a:lnTo>
                  <a:lnTo>
                    <a:pt x="195473" y="189904"/>
                  </a:lnTo>
                  <a:lnTo>
                    <a:pt x="203860" y="212946"/>
                  </a:lnTo>
                  <a:lnTo>
                    <a:pt x="206097" y="227280"/>
                  </a:lnTo>
                  <a:lnTo>
                    <a:pt x="204079" y="240344"/>
                  </a:lnTo>
                  <a:lnTo>
                    <a:pt x="192477" y="264220"/>
                  </a:lnTo>
                  <a:lnTo>
                    <a:pt x="183300" y="271991"/>
                  </a:lnTo>
                  <a:lnTo>
                    <a:pt x="160626" y="280624"/>
                  </a:lnTo>
                  <a:lnTo>
                    <a:pt x="107941" y="286167"/>
                  </a:lnTo>
                  <a:lnTo>
                    <a:pt x="58713" y="284143"/>
                  </a:lnTo>
                  <a:lnTo>
                    <a:pt x="31586" y="277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24581" y="1495046"/>
              <a:ext cx="200618" cy="308281"/>
            </a:xfrm>
            <a:custGeom>
              <a:avLst/>
              <a:gdLst/>
              <a:ahLst/>
              <a:cxnLst/>
              <a:rect l="0" t="0" r="0" b="0"/>
              <a:pathLst>
                <a:path w="200618" h="308281">
                  <a:moveTo>
                    <a:pt x="87564" y="0"/>
                  </a:moveTo>
                  <a:lnTo>
                    <a:pt x="38066" y="55088"/>
                  </a:lnTo>
                  <a:lnTo>
                    <a:pt x="14741" y="117060"/>
                  </a:lnTo>
                  <a:lnTo>
                    <a:pt x="0" y="172212"/>
                  </a:lnTo>
                  <a:lnTo>
                    <a:pt x="528" y="219742"/>
                  </a:lnTo>
                  <a:lnTo>
                    <a:pt x="8093" y="259691"/>
                  </a:lnTo>
                  <a:lnTo>
                    <a:pt x="20658" y="279585"/>
                  </a:lnTo>
                  <a:lnTo>
                    <a:pt x="37941" y="295056"/>
                  </a:lnTo>
                  <a:lnTo>
                    <a:pt x="57320" y="305831"/>
                  </a:lnTo>
                  <a:lnTo>
                    <a:pt x="80751" y="308280"/>
                  </a:lnTo>
                  <a:lnTo>
                    <a:pt x="105593" y="304300"/>
                  </a:lnTo>
                  <a:lnTo>
                    <a:pt x="138139" y="288905"/>
                  </a:lnTo>
                  <a:lnTo>
                    <a:pt x="178077" y="255880"/>
                  </a:lnTo>
                  <a:lnTo>
                    <a:pt x="194061" y="229454"/>
                  </a:lnTo>
                  <a:lnTo>
                    <a:pt x="200617" y="193809"/>
                  </a:lnTo>
                  <a:lnTo>
                    <a:pt x="195912" y="173485"/>
                  </a:lnTo>
                  <a:lnTo>
                    <a:pt x="191381" y="164790"/>
                  </a:lnTo>
                  <a:lnTo>
                    <a:pt x="183682" y="158993"/>
                  </a:lnTo>
                  <a:lnTo>
                    <a:pt x="162648" y="152552"/>
                  </a:lnTo>
                  <a:lnTo>
                    <a:pt x="130088" y="154515"/>
                  </a:lnTo>
                  <a:lnTo>
                    <a:pt x="87646" y="174065"/>
                  </a:lnTo>
                  <a:lnTo>
                    <a:pt x="34932" y="212926"/>
                  </a:lnTo>
                  <a:lnTo>
                    <a:pt x="333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7264663" y="2059672"/>
            <a:ext cx="649882" cy="281556"/>
            <a:chOff x="7264663" y="2059672"/>
            <a:chExt cx="649882" cy="281556"/>
          </a:xfrm>
        </p:grpSpPr>
        <p:sp>
          <p:nvSpPr>
            <p:cNvPr id="120" name="Freeform 119"/>
            <p:cNvSpPr/>
            <p:nvPr/>
          </p:nvSpPr>
          <p:spPr>
            <a:xfrm>
              <a:off x="7264663" y="2189927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62305" y="6066"/>
                  </a:lnTo>
                  <a:lnTo>
                    <a:pt x="24005" y="46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64704" y="2059672"/>
              <a:ext cx="150500" cy="231225"/>
            </a:xfrm>
            <a:custGeom>
              <a:avLst/>
              <a:gdLst/>
              <a:ahLst/>
              <a:cxnLst/>
              <a:rect l="0" t="0" r="0" b="0"/>
              <a:pathLst>
                <a:path w="150500" h="231225">
                  <a:moveTo>
                    <a:pt x="0" y="24970"/>
                  </a:moveTo>
                  <a:lnTo>
                    <a:pt x="17981" y="9329"/>
                  </a:lnTo>
                  <a:lnTo>
                    <a:pt x="34897" y="1251"/>
                  </a:lnTo>
                  <a:lnTo>
                    <a:pt x="54115" y="0"/>
                  </a:lnTo>
                  <a:lnTo>
                    <a:pt x="73184" y="4514"/>
                  </a:lnTo>
                  <a:lnTo>
                    <a:pt x="89458" y="14319"/>
                  </a:lnTo>
                  <a:lnTo>
                    <a:pt x="92395" y="20209"/>
                  </a:lnTo>
                  <a:lnTo>
                    <a:pt x="92012" y="26475"/>
                  </a:lnTo>
                  <a:lnTo>
                    <a:pt x="89417" y="32992"/>
                  </a:lnTo>
                  <a:lnTo>
                    <a:pt x="77176" y="43353"/>
                  </a:lnTo>
                  <a:lnTo>
                    <a:pt x="36723" y="69288"/>
                  </a:lnTo>
                  <a:lnTo>
                    <a:pt x="10231" y="75146"/>
                  </a:lnTo>
                  <a:lnTo>
                    <a:pt x="12671" y="75968"/>
                  </a:lnTo>
                  <a:lnTo>
                    <a:pt x="44617" y="82877"/>
                  </a:lnTo>
                  <a:lnTo>
                    <a:pt x="105505" y="116987"/>
                  </a:lnTo>
                  <a:lnTo>
                    <a:pt x="131347" y="137502"/>
                  </a:lnTo>
                  <a:lnTo>
                    <a:pt x="148232" y="163988"/>
                  </a:lnTo>
                  <a:lnTo>
                    <a:pt x="150499" y="183852"/>
                  </a:lnTo>
                  <a:lnTo>
                    <a:pt x="149466" y="194062"/>
                  </a:lnTo>
                  <a:lnTo>
                    <a:pt x="144098" y="203209"/>
                  </a:lnTo>
                  <a:lnTo>
                    <a:pt x="125655" y="219611"/>
                  </a:lnTo>
                  <a:lnTo>
                    <a:pt x="101860" y="228460"/>
                  </a:lnTo>
                  <a:lnTo>
                    <a:pt x="76857" y="231224"/>
                  </a:lnTo>
                  <a:lnTo>
                    <a:pt x="14316" y="218475"/>
                  </a:lnTo>
                  <a:lnTo>
                    <a:pt x="0" y="2144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741032" y="2074114"/>
              <a:ext cx="173513" cy="267114"/>
            </a:xfrm>
            <a:custGeom>
              <a:avLst/>
              <a:gdLst/>
              <a:ahLst/>
              <a:cxnLst/>
              <a:rect l="0" t="0" r="0" b="0"/>
              <a:pathLst>
                <a:path w="173513" h="267114">
                  <a:moveTo>
                    <a:pt x="71113" y="0"/>
                  </a:moveTo>
                  <a:lnTo>
                    <a:pt x="41804" y="34897"/>
                  </a:lnTo>
                  <a:lnTo>
                    <a:pt x="15468" y="95047"/>
                  </a:lnTo>
                  <a:lnTo>
                    <a:pt x="2193" y="139267"/>
                  </a:lnTo>
                  <a:lnTo>
                    <a:pt x="0" y="182944"/>
                  </a:lnTo>
                  <a:lnTo>
                    <a:pt x="3632" y="207650"/>
                  </a:lnTo>
                  <a:lnTo>
                    <a:pt x="15385" y="227209"/>
                  </a:lnTo>
                  <a:lnTo>
                    <a:pt x="33477" y="242531"/>
                  </a:lnTo>
                  <a:lnTo>
                    <a:pt x="91142" y="265847"/>
                  </a:lnTo>
                  <a:lnTo>
                    <a:pt x="112770" y="267113"/>
                  </a:lnTo>
                  <a:lnTo>
                    <a:pt x="132911" y="262606"/>
                  </a:lnTo>
                  <a:lnTo>
                    <a:pt x="149662" y="252804"/>
                  </a:lnTo>
                  <a:lnTo>
                    <a:pt x="161786" y="237529"/>
                  </a:lnTo>
                  <a:lnTo>
                    <a:pt x="169904" y="217872"/>
                  </a:lnTo>
                  <a:lnTo>
                    <a:pt x="173512" y="193538"/>
                  </a:lnTo>
                  <a:lnTo>
                    <a:pt x="168876" y="173364"/>
                  </a:lnTo>
                  <a:lnTo>
                    <a:pt x="164365" y="164709"/>
                  </a:lnTo>
                  <a:lnTo>
                    <a:pt x="156677" y="158939"/>
                  </a:lnTo>
                  <a:lnTo>
                    <a:pt x="135658" y="152527"/>
                  </a:lnTo>
                  <a:lnTo>
                    <a:pt x="97516" y="154507"/>
                  </a:lnTo>
                  <a:lnTo>
                    <a:pt x="39527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5306362" y="2112315"/>
            <a:ext cx="549464" cy="274531"/>
            <a:chOff x="5306362" y="2112315"/>
            <a:chExt cx="549464" cy="274531"/>
          </a:xfrm>
        </p:grpSpPr>
        <p:sp>
          <p:nvSpPr>
            <p:cNvPr id="124" name="Freeform 123"/>
            <p:cNvSpPr/>
            <p:nvPr/>
          </p:nvSpPr>
          <p:spPr>
            <a:xfrm>
              <a:off x="5306362" y="222151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74818" y="2112315"/>
              <a:ext cx="172712" cy="246069"/>
            </a:xfrm>
            <a:custGeom>
              <a:avLst/>
              <a:gdLst/>
              <a:ahLst/>
              <a:cxnLst/>
              <a:rect l="0" t="0" r="0" b="0"/>
              <a:pathLst>
                <a:path w="172712" h="246069">
                  <a:moveTo>
                    <a:pt x="0" y="24970"/>
                  </a:moveTo>
                  <a:lnTo>
                    <a:pt x="17981" y="9328"/>
                  </a:lnTo>
                  <a:lnTo>
                    <a:pt x="34898" y="1250"/>
                  </a:lnTo>
                  <a:lnTo>
                    <a:pt x="57235" y="0"/>
                  </a:lnTo>
                  <a:lnTo>
                    <a:pt x="81590" y="4513"/>
                  </a:lnTo>
                  <a:lnTo>
                    <a:pt x="104113" y="14318"/>
                  </a:lnTo>
                  <a:lnTo>
                    <a:pt x="111523" y="22548"/>
                  </a:lnTo>
                  <a:lnTo>
                    <a:pt x="119756" y="44170"/>
                  </a:lnTo>
                  <a:lnTo>
                    <a:pt x="119612" y="54148"/>
                  </a:lnTo>
                  <a:lnTo>
                    <a:pt x="113213" y="71473"/>
                  </a:lnTo>
                  <a:lnTo>
                    <a:pt x="99450" y="83852"/>
                  </a:lnTo>
                  <a:lnTo>
                    <a:pt x="62019" y="101331"/>
                  </a:lnTo>
                  <a:lnTo>
                    <a:pt x="58894" y="105123"/>
                  </a:lnTo>
                  <a:lnTo>
                    <a:pt x="60320" y="108821"/>
                  </a:lnTo>
                  <a:lnTo>
                    <a:pt x="64780" y="112456"/>
                  </a:lnTo>
                  <a:lnTo>
                    <a:pt x="125944" y="139331"/>
                  </a:lnTo>
                  <a:lnTo>
                    <a:pt x="157810" y="153351"/>
                  </a:lnTo>
                  <a:lnTo>
                    <a:pt x="164868" y="160860"/>
                  </a:lnTo>
                  <a:lnTo>
                    <a:pt x="172711" y="181681"/>
                  </a:lnTo>
                  <a:lnTo>
                    <a:pt x="171293" y="191445"/>
                  </a:lnTo>
                  <a:lnTo>
                    <a:pt x="160358" y="208533"/>
                  </a:lnTo>
                  <a:lnTo>
                    <a:pt x="134471" y="225718"/>
                  </a:lnTo>
                  <a:lnTo>
                    <a:pt x="75579" y="237366"/>
                  </a:lnTo>
                  <a:lnTo>
                    <a:pt x="21057" y="246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680520" y="2147813"/>
              <a:ext cx="175306" cy="239033"/>
            </a:xfrm>
            <a:custGeom>
              <a:avLst/>
              <a:gdLst/>
              <a:ahLst/>
              <a:cxnLst/>
              <a:rect l="0" t="0" r="0" b="0"/>
              <a:pathLst>
                <a:path w="175306" h="239033">
                  <a:moveTo>
                    <a:pt x="57511" y="0"/>
                  </a:moveTo>
                  <a:lnTo>
                    <a:pt x="28202" y="34898"/>
                  </a:lnTo>
                  <a:lnTo>
                    <a:pt x="21088" y="57234"/>
                  </a:lnTo>
                  <a:lnTo>
                    <a:pt x="10932" y="109702"/>
                  </a:lnTo>
                  <a:lnTo>
                    <a:pt x="0" y="163956"/>
                  </a:lnTo>
                  <a:lnTo>
                    <a:pt x="1925" y="187513"/>
                  </a:lnTo>
                  <a:lnTo>
                    <a:pt x="9799" y="206561"/>
                  </a:lnTo>
                  <a:lnTo>
                    <a:pt x="15174" y="214917"/>
                  </a:lnTo>
                  <a:lnTo>
                    <a:pt x="30506" y="227320"/>
                  </a:lnTo>
                  <a:lnTo>
                    <a:pt x="50188" y="235562"/>
                  </a:lnTo>
                  <a:lnTo>
                    <a:pt x="86407" y="239032"/>
                  </a:lnTo>
                  <a:lnTo>
                    <a:pt x="108958" y="235698"/>
                  </a:lnTo>
                  <a:lnTo>
                    <a:pt x="127559" y="227197"/>
                  </a:lnTo>
                  <a:lnTo>
                    <a:pt x="158565" y="202676"/>
                  </a:lnTo>
                  <a:lnTo>
                    <a:pt x="174540" y="176646"/>
                  </a:lnTo>
                  <a:lnTo>
                    <a:pt x="175305" y="166897"/>
                  </a:lnTo>
                  <a:lnTo>
                    <a:pt x="169915" y="146706"/>
                  </a:lnTo>
                  <a:lnTo>
                    <a:pt x="156601" y="129154"/>
                  </a:lnTo>
                  <a:lnTo>
                    <a:pt x="148138" y="121197"/>
                  </a:lnTo>
                  <a:lnTo>
                    <a:pt x="137816" y="117063"/>
                  </a:lnTo>
                  <a:lnTo>
                    <a:pt x="113869" y="115589"/>
                  </a:lnTo>
                  <a:lnTo>
                    <a:pt x="79669" y="121336"/>
                  </a:lnTo>
                  <a:lnTo>
                    <a:pt x="52898" y="136037"/>
                  </a:lnTo>
                  <a:lnTo>
                    <a:pt x="1539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5569575" y="2976190"/>
            <a:ext cx="1842488" cy="382401"/>
            <a:chOff x="5569575" y="2976190"/>
            <a:chExt cx="1842488" cy="382401"/>
          </a:xfrm>
        </p:grpSpPr>
        <p:sp>
          <p:nvSpPr>
            <p:cNvPr id="128" name="Freeform 127"/>
            <p:cNvSpPr/>
            <p:nvPr/>
          </p:nvSpPr>
          <p:spPr>
            <a:xfrm>
              <a:off x="5569575" y="3148020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06445" y="3003386"/>
              <a:ext cx="213658" cy="348399"/>
            </a:xfrm>
            <a:custGeom>
              <a:avLst/>
              <a:gdLst/>
              <a:ahLst/>
              <a:cxnLst/>
              <a:rect l="0" t="0" r="0" b="0"/>
              <a:pathLst>
                <a:path w="213658" h="348399">
                  <a:moveTo>
                    <a:pt x="0" y="39349"/>
                  </a:moveTo>
                  <a:lnTo>
                    <a:pt x="5590" y="22582"/>
                  </a:lnTo>
                  <a:lnTo>
                    <a:pt x="17692" y="11230"/>
                  </a:lnTo>
                  <a:lnTo>
                    <a:pt x="35940" y="3455"/>
                  </a:lnTo>
                  <a:lnTo>
                    <a:pt x="59647" y="0"/>
                  </a:lnTo>
                  <a:lnTo>
                    <a:pt x="79542" y="4703"/>
                  </a:lnTo>
                  <a:lnTo>
                    <a:pt x="111379" y="26786"/>
                  </a:lnTo>
                  <a:lnTo>
                    <a:pt x="115197" y="35653"/>
                  </a:lnTo>
                  <a:lnTo>
                    <a:pt x="116319" y="57984"/>
                  </a:lnTo>
                  <a:lnTo>
                    <a:pt x="110374" y="91274"/>
                  </a:lnTo>
                  <a:lnTo>
                    <a:pt x="95615" y="117776"/>
                  </a:lnTo>
                  <a:lnTo>
                    <a:pt x="70834" y="140446"/>
                  </a:lnTo>
                  <a:lnTo>
                    <a:pt x="41265" y="156391"/>
                  </a:lnTo>
                  <a:lnTo>
                    <a:pt x="36869" y="157152"/>
                  </a:lnTo>
                  <a:lnTo>
                    <a:pt x="36278" y="155319"/>
                  </a:lnTo>
                  <a:lnTo>
                    <a:pt x="38223" y="151757"/>
                  </a:lnTo>
                  <a:lnTo>
                    <a:pt x="55983" y="147800"/>
                  </a:lnTo>
                  <a:lnTo>
                    <a:pt x="92627" y="148692"/>
                  </a:lnTo>
                  <a:lnTo>
                    <a:pt x="147119" y="163886"/>
                  </a:lnTo>
                  <a:lnTo>
                    <a:pt x="168332" y="175028"/>
                  </a:lnTo>
                  <a:lnTo>
                    <a:pt x="194416" y="205632"/>
                  </a:lnTo>
                  <a:lnTo>
                    <a:pt x="211373" y="244336"/>
                  </a:lnTo>
                  <a:lnTo>
                    <a:pt x="213657" y="268495"/>
                  </a:lnTo>
                  <a:lnTo>
                    <a:pt x="212628" y="279850"/>
                  </a:lnTo>
                  <a:lnTo>
                    <a:pt x="202126" y="301826"/>
                  </a:lnTo>
                  <a:lnTo>
                    <a:pt x="185760" y="320952"/>
                  </a:lnTo>
                  <a:lnTo>
                    <a:pt x="146658" y="342763"/>
                  </a:lnTo>
                  <a:lnTo>
                    <a:pt x="136377" y="346910"/>
                  </a:lnTo>
                  <a:lnTo>
                    <a:pt x="115594" y="348398"/>
                  </a:lnTo>
                  <a:lnTo>
                    <a:pt x="64312" y="336760"/>
                  </a:lnTo>
                  <a:lnTo>
                    <a:pt x="31586" y="323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959129" y="3007815"/>
              <a:ext cx="263214" cy="316296"/>
            </a:xfrm>
            <a:custGeom>
              <a:avLst/>
              <a:gdLst/>
              <a:ahLst/>
              <a:cxnLst/>
              <a:rect l="0" t="0" r="0" b="0"/>
              <a:pathLst>
                <a:path w="263214" h="316296">
                  <a:moveTo>
                    <a:pt x="0" y="55977"/>
                  </a:moveTo>
                  <a:lnTo>
                    <a:pt x="5589" y="39210"/>
                  </a:lnTo>
                  <a:lnTo>
                    <a:pt x="17692" y="24738"/>
                  </a:lnTo>
                  <a:lnTo>
                    <a:pt x="44237" y="6557"/>
                  </a:lnTo>
                  <a:lnTo>
                    <a:pt x="54058" y="1973"/>
                  </a:lnTo>
                  <a:lnTo>
                    <a:pt x="77448" y="0"/>
                  </a:lnTo>
                  <a:lnTo>
                    <a:pt x="101102" y="4192"/>
                  </a:lnTo>
                  <a:lnTo>
                    <a:pt x="119414" y="13855"/>
                  </a:lnTo>
                  <a:lnTo>
                    <a:pt x="142877" y="38037"/>
                  </a:lnTo>
                  <a:lnTo>
                    <a:pt x="159058" y="67430"/>
                  </a:lnTo>
                  <a:lnTo>
                    <a:pt x="167770" y="124444"/>
                  </a:lnTo>
                  <a:lnTo>
                    <a:pt x="173303" y="181979"/>
                  </a:lnTo>
                  <a:lnTo>
                    <a:pt x="160689" y="244059"/>
                  </a:lnTo>
                  <a:lnTo>
                    <a:pt x="149517" y="275482"/>
                  </a:lnTo>
                  <a:lnTo>
                    <a:pt x="138202" y="292355"/>
                  </a:lnTo>
                  <a:lnTo>
                    <a:pt x="122255" y="304533"/>
                  </a:lnTo>
                  <a:lnTo>
                    <a:pt x="102299" y="312676"/>
                  </a:lnTo>
                  <a:lnTo>
                    <a:pt x="77832" y="316295"/>
                  </a:lnTo>
                  <a:lnTo>
                    <a:pt x="57599" y="311664"/>
                  </a:lnTo>
                  <a:lnTo>
                    <a:pt x="48928" y="307154"/>
                  </a:lnTo>
                  <a:lnTo>
                    <a:pt x="36174" y="292783"/>
                  </a:lnTo>
                  <a:lnTo>
                    <a:pt x="27776" y="273528"/>
                  </a:lnTo>
                  <a:lnTo>
                    <a:pt x="24043" y="249373"/>
                  </a:lnTo>
                  <a:lnTo>
                    <a:pt x="31743" y="226159"/>
                  </a:lnTo>
                  <a:lnTo>
                    <a:pt x="46863" y="206483"/>
                  </a:lnTo>
                  <a:lnTo>
                    <a:pt x="65282" y="193839"/>
                  </a:lnTo>
                  <a:lnTo>
                    <a:pt x="85166" y="190559"/>
                  </a:lnTo>
                  <a:lnTo>
                    <a:pt x="145399" y="200952"/>
                  </a:lnTo>
                  <a:lnTo>
                    <a:pt x="200340" y="211000"/>
                  </a:lnTo>
                  <a:lnTo>
                    <a:pt x="236004" y="216163"/>
                  </a:lnTo>
                  <a:lnTo>
                    <a:pt x="263213" y="224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359212" y="3084849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411855" y="319013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1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664538" y="3074321"/>
              <a:ext cx="84230" cy="21058"/>
            </a:xfrm>
            <a:custGeom>
              <a:avLst/>
              <a:gdLst/>
              <a:ahLst/>
              <a:cxnLst/>
              <a:rect l="0" t="0" r="0" b="0"/>
              <a:pathLst>
                <a:path w="84230" h="21058">
                  <a:moveTo>
                    <a:pt x="84229" y="0"/>
                  </a:moveTo>
                  <a:lnTo>
                    <a:pt x="25611" y="9065"/>
                  </a:lnTo>
                  <a:lnTo>
                    <a:pt x="11383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846513" y="2976190"/>
              <a:ext cx="207581" cy="348061"/>
            </a:xfrm>
            <a:custGeom>
              <a:avLst/>
              <a:gdLst/>
              <a:ahLst/>
              <a:cxnLst/>
              <a:rect l="0" t="0" r="0" b="0"/>
              <a:pathLst>
                <a:path w="207581" h="348061">
                  <a:moveTo>
                    <a:pt x="18067" y="56017"/>
                  </a:moveTo>
                  <a:lnTo>
                    <a:pt x="23656" y="39249"/>
                  </a:lnTo>
                  <a:lnTo>
                    <a:pt x="35759" y="27898"/>
                  </a:lnTo>
                  <a:lnTo>
                    <a:pt x="92396" y="3679"/>
                  </a:lnTo>
                  <a:lnTo>
                    <a:pt x="102714" y="68"/>
                  </a:lnTo>
                  <a:lnTo>
                    <a:pt x="111933" y="0"/>
                  </a:lnTo>
                  <a:lnTo>
                    <a:pt x="128415" y="6164"/>
                  </a:lnTo>
                  <a:lnTo>
                    <a:pt x="150849" y="22788"/>
                  </a:lnTo>
                  <a:lnTo>
                    <a:pt x="166724" y="48121"/>
                  </a:lnTo>
                  <a:lnTo>
                    <a:pt x="181399" y="96528"/>
                  </a:lnTo>
                  <a:lnTo>
                    <a:pt x="185511" y="151150"/>
                  </a:lnTo>
                  <a:lnTo>
                    <a:pt x="180734" y="207000"/>
                  </a:lnTo>
                  <a:lnTo>
                    <a:pt x="167355" y="254687"/>
                  </a:lnTo>
                  <a:lnTo>
                    <a:pt x="143396" y="294782"/>
                  </a:lnTo>
                  <a:lnTo>
                    <a:pt x="116133" y="325579"/>
                  </a:lnTo>
                  <a:lnTo>
                    <a:pt x="89627" y="341517"/>
                  </a:lnTo>
                  <a:lnTo>
                    <a:pt x="53958" y="348060"/>
                  </a:lnTo>
                  <a:lnTo>
                    <a:pt x="43164" y="345469"/>
                  </a:lnTo>
                  <a:lnTo>
                    <a:pt x="24932" y="333231"/>
                  </a:lnTo>
                  <a:lnTo>
                    <a:pt x="7103" y="306610"/>
                  </a:lnTo>
                  <a:lnTo>
                    <a:pt x="0" y="270907"/>
                  </a:lnTo>
                  <a:lnTo>
                    <a:pt x="4578" y="250569"/>
                  </a:lnTo>
                  <a:lnTo>
                    <a:pt x="9074" y="241870"/>
                  </a:lnTo>
                  <a:lnTo>
                    <a:pt x="26548" y="229086"/>
                  </a:lnTo>
                  <a:lnTo>
                    <a:pt x="37759" y="224039"/>
                  </a:lnTo>
                  <a:lnTo>
                    <a:pt x="59574" y="221550"/>
                  </a:lnTo>
                  <a:lnTo>
                    <a:pt x="112744" y="232493"/>
                  </a:lnTo>
                  <a:lnTo>
                    <a:pt x="174818" y="251467"/>
                  </a:lnTo>
                  <a:lnTo>
                    <a:pt x="207580" y="256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01492" y="3204119"/>
              <a:ext cx="189514" cy="143944"/>
            </a:xfrm>
            <a:custGeom>
              <a:avLst/>
              <a:gdLst/>
              <a:ahLst/>
              <a:cxnLst/>
              <a:rect l="0" t="0" r="0" b="0"/>
              <a:pathLst>
                <a:path w="189514" h="143944">
                  <a:moveTo>
                    <a:pt x="0" y="91300"/>
                  </a:moveTo>
                  <a:lnTo>
                    <a:pt x="5589" y="32683"/>
                  </a:lnTo>
                  <a:lnTo>
                    <a:pt x="14572" y="12216"/>
                  </a:lnTo>
                  <a:lnTo>
                    <a:pt x="20243" y="3482"/>
                  </a:lnTo>
                  <a:lnTo>
                    <a:pt x="27534" y="0"/>
                  </a:lnTo>
                  <a:lnTo>
                    <a:pt x="35903" y="18"/>
                  </a:lnTo>
                  <a:lnTo>
                    <a:pt x="64450" y="11221"/>
                  </a:lnTo>
                  <a:lnTo>
                    <a:pt x="83627" y="24124"/>
                  </a:lnTo>
                  <a:lnTo>
                    <a:pt x="107577" y="52289"/>
                  </a:lnTo>
                  <a:lnTo>
                    <a:pt x="150801" y="113674"/>
                  </a:lnTo>
                  <a:lnTo>
                    <a:pt x="170764" y="133935"/>
                  </a:lnTo>
                  <a:lnTo>
                    <a:pt x="189513" y="143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338362" y="3211191"/>
              <a:ext cx="73701" cy="147400"/>
            </a:xfrm>
            <a:custGeom>
              <a:avLst/>
              <a:gdLst/>
              <a:ahLst/>
              <a:cxnLst/>
              <a:rect l="0" t="0" r="0" b="0"/>
              <a:pathLst>
                <a:path w="73701" h="147400">
                  <a:moveTo>
                    <a:pt x="73700" y="0"/>
                  </a:moveTo>
                  <a:lnTo>
                    <a:pt x="45019" y="53875"/>
                  </a:lnTo>
                  <a:lnTo>
                    <a:pt x="8998" y="1147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706445" y="3453347"/>
            <a:ext cx="1810903" cy="508022"/>
            <a:chOff x="5706445" y="3453347"/>
            <a:chExt cx="1810903" cy="508022"/>
          </a:xfrm>
        </p:grpSpPr>
        <p:sp>
          <p:nvSpPr>
            <p:cNvPr id="138" name="Freeform 137"/>
            <p:cNvSpPr/>
            <p:nvPr/>
          </p:nvSpPr>
          <p:spPr>
            <a:xfrm>
              <a:off x="6854052" y="3499923"/>
              <a:ext cx="663296" cy="58710"/>
            </a:xfrm>
            <a:custGeom>
              <a:avLst/>
              <a:gdLst/>
              <a:ahLst/>
              <a:cxnLst/>
              <a:rect l="0" t="0" r="0" b="0"/>
              <a:pathLst>
                <a:path w="663296" h="58710">
                  <a:moveTo>
                    <a:pt x="663295" y="6066"/>
                  </a:moveTo>
                  <a:lnTo>
                    <a:pt x="628503" y="0"/>
                  </a:lnTo>
                  <a:lnTo>
                    <a:pt x="569639" y="4522"/>
                  </a:lnTo>
                  <a:lnTo>
                    <a:pt x="518193" y="11350"/>
                  </a:lnTo>
                  <a:lnTo>
                    <a:pt x="458595" y="22794"/>
                  </a:lnTo>
                  <a:lnTo>
                    <a:pt x="403668" y="29388"/>
                  </a:lnTo>
                  <a:lnTo>
                    <a:pt x="341909" y="41608"/>
                  </a:lnTo>
                  <a:lnTo>
                    <a:pt x="282630" y="46233"/>
                  </a:lnTo>
                  <a:lnTo>
                    <a:pt x="221424" y="55031"/>
                  </a:lnTo>
                  <a:lnTo>
                    <a:pt x="167772" y="57619"/>
                  </a:lnTo>
                  <a:lnTo>
                    <a:pt x="118861" y="58386"/>
                  </a:lnTo>
                  <a:lnTo>
                    <a:pt x="63293" y="58613"/>
                  </a:lnTo>
                  <a:lnTo>
                    <a:pt x="0" y="587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7054093" y="3800787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7279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180435" y="3687305"/>
              <a:ext cx="178985" cy="274064"/>
            </a:xfrm>
            <a:custGeom>
              <a:avLst/>
              <a:gdLst/>
              <a:ahLst/>
              <a:cxnLst/>
              <a:rect l="0" t="0" r="0" b="0"/>
              <a:pathLst>
                <a:path w="178985" h="274064">
                  <a:moveTo>
                    <a:pt x="0" y="29254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69741" y="0"/>
                  </a:lnTo>
                  <a:lnTo>
                    <a:pt x="92997" y="4944"/>
                  </a:lnTo>
                  <a:lnTo>
                    <a:pt x="122701" y="20881"/>
                  </a:lnTo>
                  <a:lnTo>
                    <a:pt x="137591" y="34892"/>
                  </a:lnTo>
                  <a:lnTo>
                    <a:pt x="152552" y="63680"/>
                  </a:lnTo>
                  <a:lnTo>
                    <a:pt x="164967" y="117856"/>
                  </a:lnTo>
                  <a:lnTo>
                    <a:pt x="164303" y="167421"/>
                  </a:lnTo>
                  <a:lnTo>
                    <a:pt x="153577" y="212912"/>
                  </a:lnTo>
                  <a:lnTo>
                    <a:pt x="135582" y="245498"/>
                  </a:lnTo>
                  <a:lnTo>
                    <a:pt x="128992" y="254136"/>
                  </a:lnTo>
                  <a:lnTo>
                    <a:pt x="106073" y="266852"/>
                  </a:lnTo>
                  <a:lnTo>
                    <a:pt x="78729" y="274063"/>
                  </a:lnTo>
                  <a:lnTo>
                    <a:pt x="54878" y="273369"/>
                  </a:lnTo>
                  <a:lnTo>
                    <a:pt x="35698" y="266042"/>
                  </a:lnTo>
                  <a:lnTo>
                    <a:pt x="27309" y="260812"/>
                  </a:lnTo>
                  <a:lnTo>
                    <a:pt x="21716" y="252646"/>
                  </a:lnTo>
                  <a:lnTo>
                    <a:pt x="15500" y="231095"/>
                  </a:lnTo>
                  <a:lnTo>
                    <a:pt x="18978" y="209038"/>
                  </a:lnTo>
                  <a:lnTo>
                    <a:pt x="34088" y="180010"/>
                  </a:lnTo>
                  <a:lnTo>
                    <a:pt x="40273" y="171872"/>
                  </a:lnTo>
                  <a:lnTo>
                    <a:pt x="59623" y="159710"/>
                  </a:lnTo>
                  <a:lnTo>
                    <a:pt x="104584" y="142371"/>
                  </a:lnTo>
                  <a:lnTo>
                    <a:pt x="126030" y="141139"/>
                  </a:lnTo>
                  <a:lnTo>
                    <a:pt x="178984" y="155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706445" y="3453347"/>
              <a:ext cx="515898" cy="94757"/>
            </a:xfrm>
            <a:custGeom>
              <a:avLst/>
              <a:gdLst/>
              <a:ahLst/>
              <a:cxnLst/>
              <a:rect l="0" t="0" r="0" b="0"/>
              <a:pathLst>
                <a:path w="515898" h="94757">
                  <a:moveTo>
                    <a:pt x="515897" y="0"/>
                  </a:moveTo>
                  <a:lnTo>
                    <a:pt x="460852" y="17958"/>
                  </a:lnTo>
                  <a:lnTo>
                    <a:pt x="409444" y="31666"/>
                  </a:lnTo>
                  <a:lnTo>
                    <a:pt x="354229" y="45639"/>
                  </a:lnTo>
                  <a:lnTo>
                    <a:pt x="304328" y="59664"/>
                  </a:lnTo>
                  <a:lnTo>
                    <a:pt x="256158" y="69021"/>
                  </a:lnTo>
                  <a:lnTo>
                    <a:pt x="199121" y="72313"/>
                  </a:lnTo>
                  <a:lnTo>
                    <a:pt x="146996" y="74458"/>
                  </a:lnTo>
                  <a:lnTo>
                    <a:pt x="90518" y="81951"/>
                  </a:lnTo>
                  <a:lnTo>
                    <a:pt x="29319" y="8936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801202" y="377973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45825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938072" y="3636030"/>
              <a:ext cx="294799" cy="307774"/>
            </a:xfrm>
            <a:custGeom>
              <a:avLst/>
              <a:gdLst/>
              <a:ahLst/>
              <a:cxnLst/>
              <a:rect l="0" t="0" r="0" b="0"/>
              <a:pathLst>
                <a:path w="294799" h="307774">
                  <a:moveTo>
                    <a:pt x="0" y="38415"/>
                  </a:moveTo>
                  <a:lnTo>
                    <a:pt x="29309" y="9107"/>
                  </a:lnTo>
                  <a:lnTo>
                    <a:pt x="48901" y="1992"/>
                  </a:lnTo>
                  <a:lnTo>
                    <a:pt x="72037" y="0"/>
                  </a:lnTo>
                  <a:lnTo>
                    <a:pt x="126123" y="11288"/>
                  </a:lnTo>
                  <a:lnTo>
                    <a:pt x="144182" y="24019"/>
                  </a:lnTo>
                  <a:lnTo>
                    <a:pt x="167504" y="54037"/>
                  </a:lnTo>
                  <a:lnTo>
                    <a:pt x="195021" y="112569"/>
                  </a:lnTo>
                  <a:lnTo>
                    <a:pt x="204273" y="150724"/>
                  </a:lnTo>
                  <a:lnTo>
                    <a:pt x="200830" y="211999"/>
                  </a:lnTo>
                  <a:lnTo>
                    <a:pt x="189097" y="247385"/>
                  </a:lnTo>
                  <a:lnTo>
                    <a:pt x="165213" y="274508"/>
                  </a:lnTo>
                  <a:lnTo>
                    <a:pt x="130320" y="297362"/>
                  </a:lnTo>
                  <a:lnTo>
                    <a:pt x="90346" y="307773"/>
                  </a:lnTo>
                  <a:lnTo>
                    <a:pt x="69010" y="303969"/>
                  </a:lnTo>
                  <a:lnTo>
                    <a:pt x="60045" y="299679"/>
                  </a:lnTo>
                  <a:lnTo>
                    <a:pt x="46964" y="285554"/>
                  </a:lnTo>
                  <a:lnTo>
                    <a:pt x="41838" y="276874"/>
                  </a:lnTo>
                  <a:lnTo>
                    <a:pt x="40760" y="268747"/>
                  </a:lnTo>
                  <a:lnTo>
                    <a:pt x="45801" y="253479"/>
                  </a:lnTo>
                  <a:lnTo>
                    <a:pt x="61794" y="231729"/>
                  </a:lnTo>
                  <a:lnTo>
                    <a:pt x="86940" y="216056"/>
                  </a:lnTo>
                  <a:lnTo>
                    <a:pt x="116617" y="204004"/>
                  </a:lnTo>
                  <a:lnTo>
                    <a:pt x="137228" y="202867"/>
                  </a:lnTo>
                  <a:lnTo>
                    <a:pt x="190234" y="211670"/>
                  </a:lnTo>
                  <a:lnTo>
                    <a:pt x="247454" y="223504"/>
                  </a:lnTo>
                  <a:lnTo>
                    <a:pt x="294798" y="22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5855364" y="4373882"/>
            <a:ext cx="1512719" cy="616584"/>
            <a:chOff x="5855364" y="4373882"/>
            <a:chExt cx="1512719" cy="616584"/>
          </a:xfrm>
        </p:grpSpPr>
        <p:sp>
          <p:nvSpPr>
            <p:cNvPr id="145" name="Freeform 144"/>
            <p:cNvSpPr/>
            <p:nvPr/>
          </p:nvSpPr>
          <p:spPr>
            <a:xfrm>
              <a:off x="6169699" y="4537782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4749" y="163232"/>
                  </a:lnTo>
                  <a:lnTo>
                    <a:pt x="29560" y="215261"/>
                  </a:lnTo>
                  <a:lnTo>
                    <a:pt x="38421" y="271678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327951" y="4506197"/>
              <a:ext cx="154732" cy="413677"/>
            </a:xfrm>
            <a:custGeom>
              <a:avLst/>
              <a:gdLst/>
              <a:ahLst/>
              <a:cxnLst/>
              <a:rect l="0" t="0" r="0" b="0"/>
              <a:pathLst>
                <a:path w="154732" h="413677">
                  <a:moveTo>
                    <a:pt x="41790" y="0"/>
                  </a:moveTo>
                  <a:lnTo>
                    <a:pt x="23831" y="53875"/>
                  </a:lnTo>
                  <a:lnTo>
                    <a:pt x="13243" y="98119"/>
                  </a:lnTo>
                  <a:lnTo>
                    <a:pt x="5215" y="157161"/>
                  </a:lnTo>
                  <a:lnTo>
                    <a:pt x="1317" y="207873"/>
                  </a:lnTo>
                  <a:lnTo>
                    <a:pt x="0" y="269005"/>
                  </a:lnTo>
                  <a:lnTo>
                    <a:pt x="2859" y="323021"/>
                  </a:lnTo>
                  <a:lnTo>
                    <a:pt x="14268" y="356972"/>
                  </a:lnTo>
                  <a:lnTo>
                    <a:pt x="27218" y="377413"/>
                  </a:lnTo>
                  <a:lnTo>
                    <a:pt x="54240" y="400905"/>
                  </a:lnTo>
                  <a:lnTo>
                    <a:pt x="74229" y="411366"/>
                  </a:lnTo>
                  <a:lnTo>
                    <a:pt x="94812" y="413676"/>
                  </a:lnTo>
                  <a:lnTo>
                    <a:pt x="114488" y="409634"/>
                  </a:lnTo>
                  <a:lnTo>
                    <a:pt x="131032" y="400038"/>
                  </a:lnTo>
                  <a:lnTo>
                    <a:pt x="143064" y="381735"/>
                  </a:lnTo>
                  <a:lnTo>
                    <a:pt x="151141" y="356833"/>
                  </a:lnTo>
                  <a:lnTo>
                    <a:pt x="154731" y="326268"/>
                  </a:lnTo>
                  <a:lnTo>
                    <a:pt x="150088" y="299426"/>
                  </a:lnTo>
                  <a:lnTo>
                    <a:pt x="145574" y="287354"/>
                  </a:lnTo>
                  <a:lnTo>
                    <a:pt x="137885" y="280477"/>
                  </a:lnTo>
                  <a:lnTo>
                    <a:pt x="128080" y="277062"/>
                  </a:lnTo>
                  <a:lnTo>
                    <a:pt x="116864" y="275954"/>
                  </a:lnTo>
                  <a:lnTo>
                    <a:pt x="107047" y="278726"/>
                  </a:lnTo>
                  <a:lnTo>
                    <a:pt x="67093" y="312308"/>
                  </a:lnTo>
                  <a:lnTo>
                    <a:pt x="31261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664538" y="4685181"/>
              <a:ext cx="94758" cy="42115"/>
            </a:xfrm>
            <a:custGeom>
              <a:avLst/>
              <a:gdLst/>
              <a:ahLst/>
              <a:cxnLst/>
              <a:rect l="0" t="0" r="0" b="0"/>
              <a:pathLst>
                <a:path w="94758" h="42115">
                  <a:moveTo>
                    <a:pt x="94757" y="0"/>
                  </a:moveTo>
                  <a:lnTo>
                    <a:pt x="40882" y="191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706653" y="4779938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34816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953747" y="4730606"/>
              <a:ext cx="184575" cy="175674"/>
            </a:xfrm>
            <a:custGeom>
              <a:avLst/>
              <a:gdLst/>
              <a:ahLst/>
              <a:cxnLst/>
              <a:rect l="0" t="0" r="0" b="0"/>
              <a:pathLst>
                <a:path w="184575" h="175674">
                  <a:moveTo>
                    <a:pt x="5590" y="175673"/>
                  </a:moveTo>
                  <a:lnTo>
                    <a:pt x="0" y="158906"/>
                  </a:lnTo>
                  <a:lnTo>
                    <a:pt x="376" y="141315"/>
                  </a:lnTo>
                  <a:lnTo>
                    <a:pt x="4904" y="82675"/>
                  </a:lnTo>
                  <a:lnTo>
                    <a:pt x="5454" y="27929"/>
                  </a:lnTo>
                  <a:lnTo>
                    <a:pt x="5500" y="14006"/>
                  </a:lnTo>
                  <a:lnTo>
                    <a:pt x="10209" y="5894"/>
                  </a:lnTo>
                  <a:lnTo>
                    <a:pt x="18029" y="1656"/>
                  </a:lnTo>
                  <a:lnTo>
                    <a:pt x="27920" y="0"/>
                  </a:lnTo>
                  <a:lnTo>
                    <a:pt x="36854" y="2406"/>
                  </a:lnTo>
                  <a:lnTo>
                    <a:pt x="53020" y="14438"/>
                  </a:lnTo>
                  <a:lnTo>
                    <a:pt x="102276" y="71023"/>
                  </a:lnTo>
                  <a:lnTo>
                    <a:pt x="135605" y="110288"/>
                  </a:lnTo>
                  <a:lnTo>
                    <a:pt x="162265" y="126144"/>
                  </a:lnTo>
                  <a:lnTo>
                    <a:pt x="184574" y="133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075150" y="4769409"/>
              <a:ext cx="63172" cy="136871"/>
            </a:xfrm>
            <a:custGeom>
              <a:avLst/>
              <a:gdLst/>
              <a:ahLst/>
              <a:cxnLst/>
              <a:rect l="0" t="0" r="0" b="0"/>
              <a:pathLst>
                <a:path w="63172" h="136871">
                  <a:moveTo>
                    <a:pt x="63171" y="0"/>
                  </a:moveTo>
                  <a:lnTo>
                    <a:pt x="39452" y="43963"/>
                  </a:lnTo>
                  <a:lnTo>
                    <a:pt x="18049" y="100214"/>
                  </a:lnTo>
                  <a:lnTo>
                    <a:pt x="5348" y="12172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55364" y="4373882"/>
              <a:ext cx="1512719" cy="616584"/>
            </a:xfrm>
            <a:custGeom>
              <a:avLst/>
              <a:gdLst/>
              <a:ahLst/>
              <a:cxnLst/>
              <a:rect l="0" t="0" r="0" b="0"/>
              <a:pathLst>
                <a:path w="1512719" h="616584">
                  <a:moveTo>
                    <a:pt x="672305" y="27029"/>
                  </a:moveTo>
                  <a:lnTo>
                    <a:pt x="634826" y="18696"/>
                  </a:lnTo>
                  <a:lnTo>
                    <a:pt x="583403" y="11346"/>
                  </a:lnTo>
                  <a:lnTo>
                    <a:pt x="527015" y="7034"/>
                  </a:lnTo>
                  <a:lnTo>
                    <a:pt x="477827" y="5118"/>
                  </a:lnTo>
                  <a:lnTo>
                    <a:pt x="426208" y="0"/>
                  </a:lnTo>
                  <a:lnTo>
                    <a:pt x="373869" y="4853"/>
                  </a:lnTo>
                  <a:lnTo>
                    <a:pt x="322486" y="13700"/>
                  </a:lnTo>
                  <a:lnTo>
                    <a:pt x="259490" y="27169"/>
                  </a:lnTo>
                  <a:lnTo>
                    <a:pt x="196656" y="41095"/>
                  </a:lnTo>
                  <a:lnTo>
                    <a:pt x="140355" y="62347"/>
                  </a:lnTo>
                  <a:lnTo>
                    <a:pt x="116517" y="71192"/>
                  </a:lnTo>
                  <a:lnTo>
                    <a:pt x="83367" y="99517"/>
                  </a:lnTo>
                  <a:lnTo>
                    <a:pt x="49130" y="151009"/>
                  </a:lnTo>
                  <a:lnTo>
                    <a:pt x="22957" y="203121"/>
                  </a:lnTo>
                  <a:lnTo>
                    <a:pt x="6175" y="253146"/>
                  </a:lnTo>
                  <a:lnTo>
                    <a:pt x="0" y="308088"/>
                  </a:lnTo>
                  <a:lnTo>
                    <a:pt x="1271" y="349992"/>
                  </a:lnTo>
                  <a:lnTo>
                    <a:pt x="21475" y="406073"/>
                  </a:lnTo>
                  <a:lnTo>
                    <a:pt x="47996" y="456622"/>
                  </a:lnTo>
                  <a:lnTo>
                    <a:pt x="74373" y="484079"/>
                  </a:lnTo>
                  <a:lnTo>
                    <a:pt x="136564" y="521514"/>
                  </a:lnTo>
                  <a:lnTo>
                    <a:pt x="191742" y="544286"/>
                  </a:lnTo>
                  <a:lnTo>
                    <a:pt x="241636" y="560049"/>
                  </a:lnTo>
                  <a:lnTo>
                    <a:pt x="299152" y="574428"/>
                  </a:lnTo>
                  <a:lnTo>
                    <a:pt x="361769" y="588533"/>
                  </a:lnTo>
                  <a:lnTo>
                    <a:pt x="421197" y="593484"/>
                  </a:lnTo>
                  <a:lnTo>
                    <a:pt x="472080" y="600540"/>
                  </a:lnTo>
                  <a:lnTo>
                    <a:pt x="533560" y="604450"/>
                  </a:lnTo>
                  <a:lnTo>
                    <a:pt x="581282" y="611198"/>
                  </a:lnTo>
                  <a:lnTo>
                    <a:pt x="640005" y="615017"/>
                  </a:lnTo>
                  <a:lnTo>
                    <a:pt x="682516" y="615911"/>
                  </a:lnTo>
                  <a:lnTo>
                    <a:pt x="739671" y="616413"/>
                  </a:lnTo>
                  <a:lnTo>
                    <a:pt x="800904" y="616583"/>
                  </a:lnTo>
                  <a:lnTo>
                    <a:pt x="860667" y="611024"/>
                  </a:lnTo>
                  <a:lnTo>
                    <a:pt x="906539" y="608286"/>
                  </a:lnTo>
                  <a:lnTo>
                    <a:pt x="953054" y="605900"/>
                  </a:lnTo>
                  <a:lnTo>
                    <a:pt x="1016362" y="599150"/>
                  </a:lnTo>
                  <a:lnTo>
                    <a:pt x="1069305" y="596630"/>
                  </a:lnTo>
                  <a:lnTo>
                    <a:pt x="1112352" y="596040"/>
                  </a:lnTo>
                  <a:lnTo>
                    <a:pt x="1155659" y="592659"/>
                  </a:lnTo>
                  <a:lnTo>
                    <a:pt x="1198304" y="587256"/>
                  </a:lnTo>
                  <a:lnTo>
                    <a:pt x="1258265" y="577638"/>
                  </a:lnTo>
                  <a:lnTo>
                    <a:pt x="1311745" y="563908"/>
                  </a:lnTo>
                  <a:lnTo>
                    <a:pt x="1367986" y="544086"/>
                  </a:lnTo>
                  <a:lnTo>
                    <a:pt x="1420679" y="512610"/>
                  </a:lnTo>
                  <a:lnTo>
                    <a:pt x="1464969" y="483515"/>
                  </a:lnTo>
                  <a:lnTo>
                    <a:pt x="1488835" y="456692"/>
                  </a:lnTo>
                  <a:lnTo>
                    <a:pt x="1505135" y="420929"/>
                  </a:lnTo>
                  <a:lnTo>
                    <a:pt x="1512718" y="359687"/>
                  </a:lnTo>
                  <a:lnTo>
                    <a:pt x="1511691" y="315628"/>
                  </a:lnTo>
                  <a:lnTo>
                    <a:pt x="1497609" y="275277"/>
                  </a:lnTo>
                  <a:lnTo>
                    <a:pt x="1459475" y="220667"/>
                  </a:lnTo>
                  <a:lnTo>
                    <a:pt x="1400641" y="175896"/>
                  </a:lnTo>
                  <a:lnTo>
                    <a:pt x="1345848" y="146642"/>
                  </a:lnTo>
                  <a:lnTo>
                    <a:pt x="1284307" y="122748"/>
                  </a:lnTo>
                  <a:lnTo>
                    <a:pt x="1235521" y="107939"/>
                  </a:lnTo>
                  <a:lnTo>
                    <a:pt x="1177915" y="97276"/>
                  </a:lnTo>
                  <a:lnTo>
                    <a:pt x="1125752" y="92297"/>
                  </a:lnTo>
                  <a:lnTo>
                    <a:pt x="1065034" y="83379"/>
                  </a:lnTo>
                  <a:lnTo>
                    <a:pt x="1016266" y="80770"/>
                  </a:lnTo>
                  <a:lnTo>
                    <a:pt x="954153" y="79889"/>
                  </a:lnTo>
                  <a:lnTo>
                    <a:pt x="903214" y="79736"/>
                  </a:lnTo>
                  <a:lnTo>
                    <a:pt x="854196" y="79691"/>
                  </a:lnTo>
                  <a:lnTo>
                    <a:pt x="803797" y="79677"/>
                  </a:lnTo>
                  <a:lnTo>
                    <a:pt x="747530" y="82793"/>
                  </a:lnTo>
                  <a:lnTo>
                    <a:pt x="696933" y="88006"/>
                  </a:lnTo>
                  <a:lnTo>
                    <a:pt x="658544" y="89550"/>
                  </a:lnTo>
                  <a:lnTo>
                    <a:pt x="630190" y="90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053197" y="174208"/>
            <a:ext cx="3371605" cy="534427"/>
            <a:chOff x="1053197" y="174208"/>
            <a:chExt cx="3371605" cy="534427"/>
          </a:xfrm>
        </p:grpSpPr>
        <p:sp>
          <p:nvSpPr>
            <p:cNvPr id="2" name="Freeform 1"/>
            <p:cNvSpPr/>
            <p:nvPr/>
          </p:nvSpPr>
          <p:spPr>
            <a:xfrm>
              <a:off x="1053197" y="174208"/>
              <a:ext cx="322124" cy="534427"/>
            </a:xfrm>
            <a:custGeom>
              <a:avLst/>
              <a:gdLst/>
              <a:ahLst/>
              <a:cxnLst/>
              <a:rect l="0" t="0" r="0" b="0"/>
              <a:pathLst>
                <a:path w="322124" h="534427">
                  <a:moveTo>
                    <a:pt x="241808" y="36361"/>
                  </a:moveTo>
                  <a:lnTo>
                    <a:pt x="204330" y="28028"/>
                  </a:lnTo>
                  <a:lnTo>
                    <a:pt x="145322" y="17717"/>
                  </a:lnTo>
                  <a:lnTo>
                    <a:pt x="88391" y="4559"/>
                  </a:lnTo>
                  <a:lnTo>
                    <a:pt x="63658" y="0"/>
                  </a:lnTo>
                  <a:lnTo>
                    <a:pt x="37068" y="1874"/>
                  </a:lnTo>
                  <a:lnTo>
                    <a:pt x="15892" y="9725"/>
                  </a:lnTo>
                  <a:lnTo>
                    <a:pt x="6969" y="15094"/>
                  </a:lnTo>
                  <a:lnTo>
                    <a:pt x="2190" y="23353"/>
                  </a:lnTo>
                  <a:lnTo>
                    <a:pt x="0" y="45008"/>
                  </a:lnTo>
                  <a:lnTo>
                    <a:pt x="11151" y="99285"/>
                  </a:lnTo>
                  <a:lnTo>
                    <a:pt x="20620" y="160548"/>
                  </a:lnTo>
                  <a:lnTo>
                    <a:pt x="31913" y="215613"/>
                  </a:lnTo>
                  <a:lnTo>
                    <a:pt x="35198" y="229562"/>
                  </a:lnTo>
                  <a:lnTo>
                    <a:pt x="39727" y="236522"/>
                  </a:lnTo>
                  <a:lnTo>
                    <a:pt x="45086" y="238822"/>
                  </a:lnTo>
                  <a:lnTo>
                    <a:pt x="50998" y="238015"/>
                  </a:lnTo>
                  <a:lnTo>
                    <a:pt x="63807" y="230881"/>
                  </a:lnTo>
                  <a:lnTo>
                    <a:pt x="87291" y="216829"/>
                  </a:lnTo>
                  <a:lnTo>
                    <a:pt x="107623" y="210156"/>
                  </a:lnTo>
                  <a:lnTo>
                    <a:pt x="145377" y="207569"/>
                  </a:lnTo>
                  <a:lnTo>
                    <a:pt x="208384" y="219680"/>
                  </a:lnTo>
                  <a:lnTo>
                    <a:pt x="262623" y="247964"/>
                  </a:lnTo>
                  <a:lnTo>
                    <a:pt x="281475" y="262598"/>
                  </a:lnTo>
                  <a:lnTo>
                    <a:pt x="312831" y="316368"/>
                  </a:lnTo>
                  <a:lnTo>
                    <a:pt x="322123" y="356543"/>
                  </a:lnTo>
                  <a:lnTo>
                    <a:pt x="319287" y="392493"/>
                  </a:lnTo>
                  <a:lnTo>
                    <a:pt x="301433" y="449850"/>
                  </a:lnTo>
                  <a:lnTo>
                    <a:pt x="288195" y="473988"/>
                  </a:lnTo>
                  <a:lnTo>
                    <a:pt x="240984" y="516099"/>
                  </a:lnTo>
                  <a:lnTo>
                    <a:pt x="204389" y="532315"/>
                  </a:lnTo>
                  <a:lnTo>
                    <a:pt x="180724" y="534426"/>
                  </a:lnTo>
                  <a:lnTo>
                    <a:pt x="119033" y="523220"/>
                  </a:lnTo>
                  <a:lnTo>
                    <a:pt x="74057" y="506834"/>
                  </a:lnTo>
                  <a:lnTo>
                    <a:pt x="24815" y="470859"/>
                  </a:lnTo>
                  <a:lnTo>
                    <a:pt x="10181" y="457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49844" y="437597"/>
              <a:ext cx="297887" cy="252949"/>
            </a:xfrm>
            <a:custGeom>
              <a:avLst/>
              <a:gdLst/>
              <a:ahLst/>
              <a:cxnLst/>
              <a:rect l="0" t="0" r="0" b="0"/>
              <a:pathLst>
                <a:path w="297887" h="252949">
                  <a:moveTo>
                    <a:pt x="34674" y="120413"/>
                  </a:moveTo>
                  <a:lnTo>
                    <a:pt x="96766" y="114824"/>
                  </a:lnTo>
                  <a:lnTo>
                    <a:pt x="148151" y="102455"/>
                  </a:lnTo>
                  <a:lnTo>
                    <a:pt x="187100" y="89875"/>
                  </a:lnTo>
                  <a:lnTo>
                    <a:pt x="206144" y="74085"/>
                  </a:lnTo>
                  <a:lnTo>
                    <a:pt x="209818" y="64961"/>
                  </a:lnTo>
                  <a:lnTo>
                    <a:pt x="209928" y="55369"/>
                  </a:lnTo>
                  <a:lnTo>
                    <a:pt x="203812" y="36522"/>
                  </a:lnTo>
                  <a:lnTo>
                    <a:pt x="193294" y="20347"/>
                  </a:lnTo>
                  <a:lnTo>
                    <a:pt x="184874" y="15098"/>
                  </a:lnTo>
                  <a:lnTo>
                    <a:pt x="130030" y="393"/>
                  </a:lnTo>
                  <a:lnTo>
                    <a:pt x="108640" y="0"/>
                  </a:lnTo>
                  <a:lnTo>
                    <a:pt x="88605" y="4895"/>
                  </a:lnTo>
                  <a:lnTo>
                    <a:pt x="56678" y="27101"/>
                  </a:lnTo>
                  <a:lnTo>
                    <a:pt x="27842" y="59607"/>
                  </a:lnTo>
                  <a:lnTo>
                    <a:pt x="8021" y="100993"/>
                  </a:lnTo>
                  <a:lnTo>
                    <a:pt x="211" y="126210"/>
                  </a:lnTo>
                  <a:lnTo>
                    <a:pt x="0" y="137146"/>
                  </a:lnTo>
                  <a:lnTo>
                    <a:pt x="21688" y="194811"/>
                  </a:lnTo>
                  <a:lnTo>
                    <a:pt x="40705" y="224735"/>
                  </a:lnTo>
                  <a:lnTo>
                    <a:pt x="58411" y="241258"/>
                  </a:lnTo>
                  <a:lnTo>
                    <a:pt x="81099" y="250161"/>
                  </a:lnTo>
                  <a:lnTo>
                    <a:pt x="107950" y="252948"/>
                  </a:lnTo>
                  <a:lnTo>
                    <a:pt x="169727" y="248325"/>
                  </a:lnTo>
                  <a:lnTo>
                    <a:pt x="233090" y="238556"/>
                  </a:lnTo>
                  <a:lnTo>
                    <a:pt x="273388" y="228584"/>
                  </a:lnTo>
                  <a:lnTo>
                    <a:pt x="297886" y="225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84642" y="410611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7940" y="0"/>
                  </a:lnTo>
                  <a:lnTo>
                    <a:pt x="28809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84642" y="463253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3255" y="0"/>
                  </a:lnTo>
                  <a:lnTo>
                    <a:pt x="383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21554" y="265529"/>
              <a:ext cx="358649" cy="365147"/>
            </a:xfrm>
            <a:custGeom>
              <a:avLst/>
              <a:gdLst/>
              <a:ahLst/>
              <a:cxnLst/>
              <a:rect l="0" t="0" r="0" b="0"/>
              <a:pathLst>
                <a:path w="358649" h="365147">
                  <a:moveTo>
                    <a:pt x="0" y="29268"/>
                  </a:moveTo>
                  <a:lnTo>
                    <a:pt x="11178" y="18090"/>
                  </a:lnTo>
                  <a:lnTo>
                    <a:pt x="32264" y="12602"/>
                  </a:lnTo>
                  <a:lnTo>
                    <a:pt x="94629" y="1554"/>
                  </a:lnTo>
                  <a:lnTo>
                    <a:pt x="133193" y="0"/>
                  </a:lnTo>
                  <a:lnTo>
                    <a:pt x="189029" y="12488"/>
                  </a:lnTo>
                  <a:lnTo>
                    <a:pt x="230362" y="34316"/>
                  </a:lnTo>
                  <a:lnTo>
                    <a:pt x="247052" y="47500"/>
                  </a:lnTo>
                  <a:lnTo>
                    <a:pt x="251269" y="55460"/>
                  </a:lnTo>
                  <a:lnTo>
                    <a:pt x="252835" y="73665"/>
                  </a:lnTo>
                  <a:lnTo>
                    <a:pt x="249275" y="82263"/>
                  </a:lnTo>
                  <a:lnTo>
                    <a:pt x="235961" y="98055"/>
                  </a:lnTo>
                  <a:lnTo>
                    <a:pt x="191582" y="118852"/>
                  </a:lnTo>
                  <a:lnTo>
                    <a:pt x="134713" y="139087"/>
                  </a:lnTo>
                  <a:lnTo>
                    <a:pt x="181892" y="135381"/>
                  </a:lnTo>
                  <a:lnTo>
                    <a:pt x="237357" y="150358"/>
                  </a:lnTo>
                  <a:lnTo>
                    <a:pt x="299755" y="175008"/>
                  </a:lnTo>
                  <a:lnTo>
                    <a:pt x="329672" y="200352"/>
                  </a:lnTo>
                  <a:lnTo>
                    <a:pt x="353354" y="230089"/>
                  </a:lnTo>
                  <a:lnTo>
                    <a:pt x="358648" y="253833"/>
                  </a:lnTo>
                  <a:lnTo>
                    <a:pt x="352514" y="301614"/>
                  </a:lnTo>
                  <a:lnTo>
                    <a:pt x="337765" y="328592"/>
                  </a:lnTo>
                  <a:lnTo>
                    <a:pt x="322083" y="340896"/>
                  </a:lnTo>
                  <a:lnTo>
                    <a:pt x="283420" y="358326"/>
                  </a:lnTo>
                  <a:lnTo>
                    <a:pt x="220062" y="365146"/>
                  </a:lnTo>
                  <a:lnTo>
                    <a:pt x="164742" y="360387"/>
                  </a:lnTo>
                  <a:lnTo>
                    <a:pt x="112422" y="347942"/>
                  </a:lnTo>
                  <a:lnTo>
                    <a:pt x="94756" y="345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37241" y="428412"/>
              <a:ext cx="216024" cy="212485"/>
            </a:xfrm>
            <a:custGeom>
              <a:avLst/>
              <a:gdLst/>
              <a:ahLst/>
              <a:cxnLst/>
              <a:rect l="0" t="0" r="0" b="0"/>
              <a:pathLst>
                <a:path w="216024" h="212485">
                  <a:moveTo>
                    <a:pt x="15981" y="87484"/>
                  </a:moveTo>
                  <a:lnTo>
                    <a:pt x="70126" y="87484"/>
                  </a:lnTo>
                  <a:lnTo>
                    <a:pt x="125072" y="81895"/>
                  </a:lnTo>
                  <a:lnTo>
                    <a:pt x="179817" y="69526"/>
                  </a:lnTo>
                  <a:lnTo>
                    <a:pt x="203441" y="62735"/>
                  </a:lnTo>
                  <a:lnTo>
                    <a:pt x="209975" y="56947"/>
                  </a:lnTo>
                  <a:lnTo>
                    <a:pt x="213160" y="49578"/>
                  </a:lnTo>
                  <a:lnTo>
                    <a:pt x="214115" y="41156"/>
                  </a:lnTo>
                  <a:lnTo>
                    <a:pt x="208936" y="25560"/>
                  </a:lnTo>
                  <a:lnTo>
                    <a:pt x="204279" y="18125"/>
                  </a:lnTo>
                  <a:lnTo>
                    <a:pt x="189747" y="6745"/>
                  </a:lnTo>
                  <a:lnTo>
                    <a:pt x="180958" y="2072"/>
                  </a:lnTo>
                  <a:lnTo>
                    <a:pt x="155595" y="0"/>
                  </a:lnTo>
                  <a:lnTo>
                    <a:pt x="97242" y="8202"/>
                  </a:lnTo>
                  <a:lnTo>
                    <a:pt x="60336" y="23309"/>
                  </a:lnTo>
                  <a:lnTo>
                    <a:pt x="9775" y="63137"/>
                  </a:lnTo>
                  <a:lnTo>
                    <a:pt x="1525" y="86412"/>
                  </a:lnTo>
                  <a:lnTo>
                    <a:pt x="0" y="129280"/>
                  </a:lnTo>
                  <a:lnTo>
                    <a:pt x="5369" y="155193"/>
                  </a:lnTo>
                  <a:lnTo>
                    <a:pt x="15554" y="174509"/>
                  </a:lnTo>
                  <a:lnTo>
                    <a:pt x="40031" y="198537"/>
                  </a:lnTo>
                  <a:lnTo>
                    <a:pt x="62545" y="207031"/>
                  </a:lnTo>
                  <a:lnTo>
                    <a:pt x="115126" y="212484"/>
                  </a:lnTo>
                  <a:lnTo>
                    <a:pt x="173100" y="202196"/>
                  </a:lnTo>
                  <a:lnTo>
                    <a:pt x="216023" y="1927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53347" y="45272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58590" y="50536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7" y="0"/>
                  </a:lnTo>
                  <a:lnTo>
                    <a:pt x="76722" y="1170"/>
                  </a:lnTo>
                  <a:lnTo>
                    <a:pt x="2720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74445" y="295773"/>
              <a:ext cx="371775" cy="353891"/>
            </a:xfrm>
            <a:custGeom>
              <a:avLst/>
              <a:gdLst/>
              <a:ahLst/>
              <a:cxnLst/>
              <a:rect l="0" t="0" r="0" b="0"/>
              <a:pathLst>
                <a:path w="371775" h="353891">
                  <a:moveTo>
                    <a:pt x="0" y="9553"/>
                  </a:moveTo>
                  <a:lnTo>
                    <a:pt x="58617" y="3964"/>
                  </a:lnTo>
                  <a:lnTo>
                    <a:pt x="121196" y="0"/>
                  </a:lnTo>
                  <a:lnTo>
                    <a:pt x="183644" y="2337"/>
                  </a:lnTo>
                  <a:lnTo>
                    <a:pt x="219360" y="13654"/>
                  </a:lnTo>
                  <a:lnTo>
                    <a:pt x="230468" y="19306"/>
                  </a:lnTo>
                  <a:lnTo>
                    <a:pt x="245930" y="34945"/>
                  </a:lnTo>
                  <a:lnTo>
                    <a:pt x="251691" y="44028"/>
                  </a:lnTo>
                  <a:lnTo>
                    <a:pt x="254972" y="63480"/>
                  </a:lnTo>
                  <a:lnTo>
                    <a:pt x="251361" y="83823"/>
                  </a:lnTo>
                  <a:lnTo>
                    <a:pt x="241958" y="104563"/>
                  </a:lnTo>
                  <a:lnTo>
                    <a:pt x="223740" y="122360"/>
                  </a:lnTo>
                  <a:lnTo>
                    <a:pt x="168804" y="151660"/>
                  </a:lnTo>
                  <a:lnTo>
                    <a:pt x="147554" y="159669"/>
                  </a:lnTo>
                  <a:lnTo>
                    <a:pt x="145163" y="162273"/>
                  </a:lnTo>
                  <a:lnTo>
                    <a:pt x="148248" y="164009"/>
                  </a:lnTo>
                  <a:lnTo>
                    <a:pt x="206652" y="168193"/>
                  </a:lnTo>
                  <a:lnTo>
                    <a:pt x="260012" y="178843"/>
                  </a:lnTo>
                  <a:lnTo>
                    <a:pt x="293850" y="191904"/>
                  </a:lnTo>
                  <a:lnTo>
                    <a:pt x="338910" y="224076"/>
                  </a:lnTo>
                  <a:lnTo>
                    <a:pt x="353788" y="237867"/>
                  </a:lnTo>
                  <a:lnTo>
                    <a:pt x="369728" y="269964"/>
                  </a:lnTo>
                  <a:lnTo>
                    <a:pt x="371774" y="292577"/>
                  </a:lnTo>
                  <a:lnTo>
                    <a:pt x="367614" y="313156"/>
                  </a:lnTo>
                  <a:lnTo>
                    <a:pt x="357967" y="330101"/>
                  </a:lnTo>
                  <a:lnTo>
                    <a:pt x="339641" y="342312"/>
                  </a:lnTo>
                  <a:lnTo>
                    <a:pt x="315898" y="350468"/>
                  </a:lnTo>
                  <a:lnTo>
                    <a:pt x="276223" y="353890"/>
                  </a:lnTo>
                  <a:lnTo>
                    <a:pt x="220896" y="345159"/>
                  </a:lnTo>
                  <a:lnTo>
                    <a:pt x="161627" y="328745"/>
                  </a:lnTo>
                  <a:lnTo>
                    <a:pt x="136871" y="314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70545" y="294797"/>
              <a:ext cx="254257" cy="339657"/>
            </a:xfrm>
            <a:custGeom>
              <a:avLst/>
              <a:gdLst/>
              <a:ahLst/>
              <a:cxnLst/>
              <a:rect l="0" t="0" r="0" b="0"/>
              <a:pathLst>
                <a:path w="254257" h="339657">
                  <a:moveTo>
                    <a:pt x="93496" y="0"/>
                  </a:moveTo>
                  <a:lnTo>
                    <a:pt x="42501" y="54115"/>
                  </a:lnTo>
                  <a:lnTo>
                    <a:pt x="13103" y="100637"/>
                  </a:lnTo>
                  <a:lnTo>
                    <a:pt x="2995" y="141083"/>
                  </a:lnTo>
                  <a:lnTo>
                    <a:pt x="0" y="188292"/>
                  </a:lnTo>
                  <a:lnTo>
                    <a:pt x="4702" y="239324"/>
                  </a:lnTo>
                  <a:lnTo>
                    <a:pt x="19094" y="285901"/>
                  </a:lnTo>
                  <a:lnTo>
                    <a:pt x="34692" y="308781"/>
                  </a:lnTo>
                  <a:lnTo>
                    <a:pt x="43765" y="318158"/>
                  </a:lnTo>
                  <a:lnTo>
                    <a:pt x="84480" y="336945"/>
                  </a:lnTo>
                  <a:lnTo>
                    <a:pt x="110546" y="339656"/>
                  </a:lnTo>
                  <a:lnTo>
                    <a:pt x="161465" y="331865"/>
                  </a:lnTo>
                  <a:lnTo>
                    <a:pt x="214243" y="317891"/>
                  </a:lnTo>
                  <a:lnTo>
                    <a:pt x="233340" y="306622"/>
                  </a:lnTo>
                  <a:lnTo>
                    <a:pt x="246506" y="290695"/>
                  </a:lnTo>
                  <a:lnTo>
                    <a:pt x="251655" y="281534"/>
                  </a:lnTo>
                  <a:lnTo>
                    <a:pt x="254256" y="261997"/>
                  </a:lnTo>
                  <a:lnTo>
                    <a:pt x="253312" y="251874"/>
                  </a:lnTo>
                  <a:lnTo>
                    <a:pt x="249173" y="243955"/>
                  </a:lnTo>
                  <a:lnTo>
                    <a:pt x="235215" y="232037"/>
                  </a:lnTo>
                  <a:lnTo>
                    <a:pt x="196448" y="224340"/>
                  </a:lnTo>
                  <a:lnTo>
                    <a:pt x="159096" y="227648"/>
                  </a:lnTo>
                  <a:lnTo>
                    <a:pt x="104344" y="254009"/>
                  </a:lnTo>
                  <a:lnTo>
                    <a:pt x="40854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263626" y="1097718"/>
            <a:ext cx="831753" cy="386801"/>
            <a:chOff x="2263626" y="1097718"/>
            <a:chExt cx="831753" cy="386801"/>
          </a:xfrm>
        </p:grpSpPr>
        <p:sp>
          <p:nvSpPr>
            <p:cNvPr id="13" name="Freeform 12"/>
            <p:cNvSpPr/>
            <p:nvPr/>
          </p:nvSpPr>
          <p:spPr>
            <a:xfrm>
              <a:off x="2263626" y="1284476"/>
              <a:ext cx="147401" cy="21058"/>
            </a:xfrm>
            <a:custGeom>
              <a:avLst/>
              <a:gdLst/>
              <a:ahLst/>
              <a:cxnLst/>
              <a:rect l="0" t="0" r="0" b="0"/>
              <a:pathLst>
                <a:path w="147401" h="21058">
                  <a:moveTo>
                    <a:pt x="147400" y="0"/>
                  </a:moveTo>
                  <a:lnTo>
                    <a:pt x="94372" y="14654"/>
                  </a:lnTo>
                  <a:lnTo>
                    <a:pt x="3373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94430" y="1097718"/>
              <a:ext cx="266842" cy="347414"/>
            </a:xfrm>
            <a:custGeom>
              <a:avLst/>
              <a:gdLst/>
              <a:ahLst/>
              <a:cxnLst/>
              <a:rect l="0" t="0" r="0" b="0"/>
              <a:pathLst>
                <a:path w="266842" h="347414">
                  <a:moveTo>
                    <a:pt x="21880" y="70945"/>
                  </a:moveTo>
                  <a:lnTo>
                    <a:pt x="5113" y="65356"/>
                  </a:lnTo>
                  <a:lnTo>
                    <a:pt x="1344" y="60200"/>
                  </a:lnTo>
                  <a:lnTo>
                    <a:pt x="0" y="53253"/>
                  </a:lnTo>
                  <a:lnTo>
                    <a:pt x="275" y="45112"/>
                  </a:lnTo>
                  <a:lnTo>
                    <a:pt x="6819" y="29828"/>
                  </a:lnTo>
                  <a:lnTo>
                    <a:pt x="11839" y="22476"/>
                  </a:lnTo>
                  <a:lnTo>
                    <a:pt x="26776" y="11189"/>
                  </a:lnTo>
                  <a:lnTo>
                    <a:pt x="46283" y="3442"/>
                  </a:lnTo>
                  <a:lnTo>
                    <a:pt x="70551" y="0"/>
                  </a:lnTo>
                  <a:lnTo>
                    <a:pt x="90695" y="4708"/>
                  </a:lnTo>
                  <a:lnTo>
                    <a:pt x="99342" y="9240"/>
                  </a:lnTo>
                  <a:lnTo>
                    <a:pt x="122691" y="37974"/>
                  </a:lnTo>
                  <a:lnTo>
                    <a:pt x="127906" y="59800"/>
                  </a:lnTo>
                  <a:lnTo>
                    <a:pt x="125155" y="81200"/>
                  </a:lnTo>
                  <a:lnTo>
                    <a:pt x="110452" y="111808"/>
                  </a:lnTo>
                  <a:lnTo>
                    <a:pt x="97900" y="128491"/>
                  </a:lnTo>
                  <a:lnTo>
                    <a:pt x="72091" y="145447"/>
                  </a:lnTo>
                  <a:lnTo>
                    <a:pt x="40118" y="159317"/>
                  </a:lnTo>
                  <a:lnTo>
                    <a:pt x="70370" y="159458"/>
                  </a:lnTo>
                  <a:lnTo>
                    <a:pt x="126995" y="175646"/>
                  </a:lnTo>
                  <a:lnTo>
                    <a:pt x="186100" y="201374"/>
                  </a:lnTo>
                  <a:lnTo>
                    <a:pt x="245743" y="235967"/>
                  </a:lnTo>
                  <a:lnTo>
                    <a:pt x="259025" y="253083"/>
                  </a:lnTo>
                  <a:lnTo>
                    <a:pt x="264205" y="262560"/>
                  </a:lnTo>
                  <a:lnTo>
                    <a:pt x="266841" y="282449"/>
                  </a:lnTo>
                  <a:lnTo>
                    <a:pt x="262943" y="301817"/>
                  </a:lnTo>
                  <a:lnTo>
                    <a:pt x="253412" y="318224"/>
                  </a:lnTo>
                  <a:lnTo>
                    <a:pt x="235137" y="330195"/>
                  </a:lnTo>
                  <a:lnTo>
                    <a:pt x="185278" y="347413"/>
                  </a:lnTo>
                  <a:lnTo>
                    <a:pt x="123133" y="346438"/>
                  </a:lnTo>
                  <a:lnTo>
                    <a:pt x="70824" y="341912"/>
                  </a:lnTo>
                  <a:lnTo>
                    <a:pt x="42937" y="334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66663" y="1245170"/>
              <a:ext cx="228716" cy="239349"/>
            </a:xfrm>
            <a:custGeom>
              <a:avLst/>
              <a:gdLst/>
              <a:ahLst/>
              <a:cxnLst/>
              <a:rect l="0" t="0" r="0" b="0"/>
              <a:pathLst>
                <a:path w="228716" h="239349">
                  <a:moveTo>
                    <a:pt x="7616" y="113006"/>
                  </a:moveTo>
                  <a:lnTo>
                    <a:pt x="45094" y="104672"/>
                  </a:lnTo>
                  <a:lnTo>
                    <a:pt x="102932" y="94361"/>
                  </a:lnTo>
                  <a:lnTo>
                    <a:pt x="139843" y="83435"/>
                  </a:lnTo>
                  <a:lnTo>
                    <a:pt x="158411" y="72177"/>
                  </a:lnTo>
                  <a:lnTo>
                    <a:pt x="163128" y="64730"/>
                  </a:lnTo>
                  <a:lnTo>
                    <a:pt x="165250" y="47096"/>
                  </a:lnTo>
                  <a:lnTo>
                    <a:pt x="161838" y="38650"/>
                  </a:lnTo>
                  <a:lnTo>
                    <a:pt x="148689" y="23027"/>
                  </a:lnTo>
                  <a:lnTo>
                    <a:pt x="121556" y="6667"/>
                  </a:lnTo>
                  <a:lnTo>
                    <a:pt x="85700" y="0"/>
                  </a:lnTo>
                  <a:lnTo>
                    <a:pt x="51029" y="3613"/>
                  </a:lnTo>
                  <a:lnTo>
                    <a:pt x="32370" y="12134"/>
                  </a:lnTo>
                  <a:lnTo>
                    <a:pt x="24119" y="17682"/>
                  </a:lnTo>
                  <a:lnTo>
                    <a:pt x="11831" y="33205"/>
                  </a:lnTo>
                  <a:lnTo>
                    <a:pt x="6917" y="42258"/>
                  </a:lnTo>
                  <a:lnTo>
                    <a:pt x="0" y="82945"/>
                  </a:lnTo>
                  <a:lnTo>
                    <a:pt x="3540" y="120866"/>
                  </a:lnTo>
                  <a:lnTo>
                    <a:pt x="17587" y="154329"/>
                  </a:lnTo>
                  <a:lnTo>
                    <a:pt x="42156" y="180882"/>
                  </a:lnTo>
                  <a:lnTo>
                    <a:pt x="100567" y="214866"/>
                  </a:lnTo>
                  <a:lnTo>
                    <a:pt x="163183" y="234217"/>
                  </a:lnTo>
                  <a:lnTo>
                    <a:pt x="209055" y="238334"/>
                  </a:lnTo>
                  <a:lnTo>
                    <a:pt x="228715" y="2393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383815" y="2303854"/>
            <a:ext cx="1904153" cy="462390"/>
            <a:chOff x="1383815" y="2303854"/>
            <a:chExt cx="1904153" cy="462390"/>
          </a:xfrm>
        </p:grpSpPr>
        <p:sp>
          <p:nvSpPr>
            <p:cNvPr id="17" name="Freeform 16"/>
            <p:cNvSpPr/>
            <p:nvPr/>
          </p:nvSpPr>
          <p:spPr>
            <a:xfrm>
              <a:off x="1383815" y="2303854"/>
              <a:ext cx="300745" cy="462390"/>
            </a:xfrm>
            <a:custGeom>
              <a:avLst/>
              <a:gdLst/>
              <a:ahLst/>
              <a:cxnLst/>
              <a:rect l="0" t="0" r="0" b="0"/>
              <a:pathLst>
                <a:path w="300745" h="462390">
                  <a:moveTo>
                    <a:pt x="90174" y="44000"/>
                  </a:moveTo>
                  <a:lnTo>
                    <a:pt x="60866" y="73309"/>
                  </a:lnTo>
                  <a:lnTo>
                    <a:pt x="57767" y="74068"/>
                  </a:lnTo>
                  <a:lnTo>
                    <a:pt x="56871" y="71064"/>
                  </a:lnTo>
                  <a:lnTo>
                    <a:pt x="63839" y="41028"/>
                  </a:lnTo>
                  <a:lnTo>
                    <a:pt x="76130" y="24742"/>
                  </a:lnTo>
                  <a:lnTo>
                    <a:pt x="93291" y="10875"/>
                  </a:lnTo>
                  <a:lnTo>
                    <a:pt x="112616" y="812"/>
                  </a:lnTo>
                  <a:lnTo>
                    <a:pt x="122683" y="0"/>
                  </a:lnTo>
                  <a:lnTo>
                    <a:pt x="143227" y="5338"/>
                  </a:lnTo>
                  <a:lnTo>
                    <a:pt x="160937" y="18628"/>
                  </a:lnTo>
                  <a:lnTo>
                    <a:pt x="175437" y="37403"/>
                  </a:lnTo>
                  <a:lnTo>
                    <a:pt x="198181" y="95543"/>
                  </a:lnTo>
                  <a:lnTo>
                    <a:pt x="209264" y="144670"/>
                  </a:lnTo>
                  <a:lnTo>
                    <a:pt x="214367" y="203680"/>
                  </a:lnTo>
                  <a:lnTo>
                    <a:pt x="208856" y="262456"/>
                  </a:lnTo>
                  <a:lnTo>
                    <a:pt x="203435" y="314793"/>
                  </a:lnTo>
                  <a:lnTo>
                    <a:pt x="186934" y="369996"/>
                  </a:lnTo>
                  <a:lnTo>
                    <a:pt x="162883" y="409302"/>
                  </a:lnTo>
                  <a:lnTo>
                    <a:pt x="135602" y="439943"/>
                  </a:lnTo>
                  <a:lnTo>
                    <a:pt x="109093" y="455855"/>
                  </a:lnTo>
                  <a:lnTo>
                    <a:pt x="67834" y="462389"/>
                  </a:lnTo>
                  <a:lnTo>
                    <a:pt x="44760" y="457678"/>
                  </a:lnTo>
                  <a:lnTo>
                    <a:pt x="35332" y="453147"/>
                  </a:lnTo>
                  <a:lnTo>
                    <a:pt x="18617" y="435633"/>
                  </a:lnTo>
                  <a:lnTo>
                    <a:pt x="10884" y="424412"/>
                  </a:lnTo>
                  <a:lnTo>
                    <a:pt x="0" y="380673"/>
                  </a:lnTo>
                  <a:lnTo>
                    <a:pt x="2365" y="341847"/>
                  </a:lnTo>
                  <a:lnTo>
                    <a:pt x="13713" y="322216"/>
                  </a:lnTo>
                  <a:lnTo>
                    <a:pt x="31625" y="306862"/>
                  </a:lnTo>
                  <a:lnTo>
                    <a:pt x="55184" y="296139"/>
                  </a:lnTo>
                  <a:lnTo>
                    <a:pt x="81252" y="293712"/>
                  </a:lnTo>
                  <a:lnTo>
                    <a:pt x="141704" y="301686"/>
                  </a:lnTo>
                  <a:lnTo>
                    <a:pt x="201565" y="314527"/>
                  </a:lnTo>
                  <a:lnTo>
                    <a:pt x="255330" y="328328"/>
                  </a:lnTo>
                  <a:lnTo>
                    <a:pt x="300744" y="338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00373" y="2461312"/>
              <a:ext cx="210571" cy="228913"/>
            </a:xfrm>
            <a:custGeom>
              <a:avLst/>
              <a:gdLst/>
              <a:ahLst/>
              <a:cxnLst/>
              <a:rect l="0" t="0" r="0" b="0"/>
              <a:pathLst>
                <a:path w="210571" h="228913">
                  <a:moveTo>
                    <a:pt x="0" y="107641"/>
                  </a:moveTo>
                  <a:lnTo>
                    <a:pt x="57264" y="115974"/>
                  </a:lnTo>
                  <a:lnTo>
                    <a:pt x="100415" y="114399"/>
                  </a:lnTo>
                  <a:lnTo>
                    <a:pt x="146437" y="103387"/>
                  </a:lnTo>
                  <a:lnTo>
                    <a:pt x="173110" y="87793"/>
                  </a:lnTo>
                  <a:lnTo>
                    <a:pt x="185342" y="68794"/>
                  </a:lnTo>
                  <a:lnTo>
                    <a:pt x="190242" y="57176"/>
                  </a:lnTo>
                  <a:lnTo>
                    <a:pt x="191169" y="45922"/>
                  </a:lnTo>
                  <a:lnTo>
                    <a:pt x="185959" y="24058"/>
                  </a:lnTo>
                  <a:lnTo>
                    <a:pt x="178955" y="15654"/>
                  </a:lnTo>
                  <a:lnTo>
                    <a:pt x="158694" y="3197"/>
                  </a:lnTo>
                  <a:lnTo>
                    <a:pt x="137211" y="0"/>
                  </a:lnTo>
                  <a:lnTo>
                    <a:pt x="94823" y="7480"/>
                  </a:lnTo>
                  <a:lnTo>
                    <a:pt x="63191" y="28051"/>
                  </a:lnTo>
                  <a:lnTo>
                    <a:pt x="37180" y="56373"/>
                  </a:lnTo>
                  <a:lnTo>
                    <a:pt x="20245" y="92580"/>
                  </a:lnTo>
                  <a:lnTo>
                    <a:pt x="13407" y="132944"/>
                  </a:lnTo>
                  <a:lnTo>
                    <a:pt x="18047" y="157491"/>
                  </a:lnTo>
                  <a:lnTo>
                    <a:pt x="33813" y="187922"/>
                  </a:lnTo>
                  <a:lnTo>
                    <a:pt x="56422" y="211757"/>
                  </a:lnTo>
                  <a:lnTo>
                    <a:pt x="65690" y="219165"/>
                  </a:lnTo>
                  <a:lnTo>
                    <a:pt x="94706" y="227397"/>
                  </a:lnTo>
                  <a:lnTo>
                    <a:pt x="141145" y="228912"/>
                  </a:lnTo>
                  <a:lnTo>
                    <a:pt x="200662" y="215600"/>
                  </a:lnTo>
                  <a:lnTo>
                    <a:pt x="210570" y="212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47854" y="2379440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79440" y="2463668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63709" y="2318423"/>
              <a:ext cx="319600" cy="332038"/>
            </a:xfrm>
            <a:custGeom>
              <a:avLst/>
              <a:gdLst/>
              <a:ahLst/>
              <a:cxnLst/>
              <a:rect l="0" t="0" r="0" b="0"/>
              <a:pathLst>
                <a:path w="319600" h="332038">
                  <a:moveTo>
                    <a:pt x="0" y="39960"/>
                  </a:moveTo>
                  <a:lnTo>
                    <a:pt x="17981" y="24319"/>
                  </a:lnTo>
                  <a:lnTo>
                    <a:pt x="60354" y="8751"/>
                  </a:lnTo>
                  <a:lnTo>
                    <a:pt x="118767" y="0"/>
                  </a:lnTo>
                  <a:lnTo>
                    <a:pt x="161273" y="4073"/>
                  </a:lnTo>
                  <a:lnTo>
                    <a:pt x="197913" y="18279"/>
                  </a:lnTo>
                  <a:lnTo>
                    <a:pt x="213914" y="33833"/>
                  </a:lnTo>
                  <a:lnTo>
                    <a:pt x="219818" y="42895"/>
                  </a:lnTo>
                  <a:lnTo>
                    <a:pt x="223259" y="62321"/>
                  </a:lnTo>
                  <a:lnTo>
                    <a:pt x="222539" y="72415"/>
                  </a:lnTo>
                  <a:lnTo>
                    <a:pt x="215500" y="89869"/>
                  </a:lnTo>
                  <a:lnTo>
                    <a:pt x="210347" y="97799"/>
                  </a:lnTo>
                  <a:lnTo>
                    <a:pt x="195263" y="109730"/>
                  </a:lnTo>
                  <a:lnTo>
                    <a:pt x="156984" y="126921"/>
                  </a:lnTo>
                  <a:lnTo>
                    <a:pt x="154959" y="129520"/>
                  </a:lnTo>
                  <a:lnTo>
                    <a:pt x="158288" y="131252"/>
                  </a:lnTo>
                  <a:lnTo>
                    <a:pt x="202646" y="143836"/>
                  </a:lnTo>
                  <a:lnTo>
                    <a:pt x="253892" y="167410"/>
                  </a:lnTo>
                  <a:lnTo>
                    <a:pt x="292037" y="190807"/>
                  </a:lnTo>
                  <a:lnTo>
                    <a:pt x="303486" y="200186"/>
                  </a:lnTo>
                  <a:lnTo>
                    <a:pt x="316207" y="223086"/>
                  </a:lnTo>
                  <a:lnTo>
                    <a:pt x="319599" y="235743"/>
                  </a:lnTo>
                  <a:lnTo>
                    <a:pt x="317129" y="259166"/>
                  </a:lnTo>
                  <a:lnTo>
                    <a:pt x="307063" y="280104"/>
                  </a:lnTo>
                  <a:lnTo>
                    <a:pt x="290891" y="297209"/>
                  </a:lnTo>
                  <a:lnTo>
                    <a:pt x="251913" y="318849"/>
                  </a:lnTo>
                  <a:lnTo>
                    <a:pt x="219701" y="329524"/>
                  </a:lnTo>
                  <a:lnTo>
                    <a:pt x="181040" y="332037"/>
                  </a:lnTo>
                  <a:lnTo>
                    <a:pt x="135414" y="326118"/>
                  </a:lnTo>
                  <a:lnTo>
                    <a:pt x="115814" y="324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59502" y="2337326"/>
              <a:ext cx="228466" cy="334019"/>
            </a:xfrm>
            <a:custGeom>
              <a:avLst/>
              <a:gdLst/>
              <a:ahLst/>
              <a:cxnLst/>
              <a:rect l="0" t="0" r="0" b="0"/>
              <a:pathLst>
                <a:path w="228466" h="334019">
                  <a:moveTo>
                    <a:pt x="77990" y="0"/>
                  </a:moveTo>
                  <a:lnTo>
                    <a:pt x="28492" y="55087"/>
                  </a:lnTo>
                  <a:lnTo>
                    <a:pt x="5166" y="117060"/>
                  </a:lnTo>
                  <a:lnTo>
                    <a:pt x="0" y="144443"/>
                  </a:lnTo>
                  <a:lnTo>
                    <a:pt x="6216" y="200151"/>
                  </a:lnTo>
                  <a:lnTo>
                    <a:pt x="23261" y="261840"/>
                  </a:lnTo>
                  <a:lnTo>
                    <a:pt x="47378" y="301936"/>
                  </a:lnTo>
                  <a:lnTo>
                    <a:pt x="62045" y="316688"/>
                  </a:lnTo>
                  <a:lnTo>
                    <a:pt x="80262" y="327144"/>
                  </a:lnTo>
                  <a:lnTo>
                    <a:pt x="115837" y="334018"/>
                  </a:lnTo>
                  <a:lnTo>
                    <a:pt x="150425" y="330465"/>
                  </a:lnTo>
                  <a:lnTo>
                    <a:pt x="182900" y="316414"/>
                  </a:lnTo>
                  <a:lnTo>
                    <a:pt x="209160" y="297433"/>
                  </a:lnTo>
                  <a:lnTo>
                    <a:pt x="226169" y="271402"/>
                  </a:lnTo>
                  <a:lnTo>
                    <a:pt x="228465" y="251645"/>
                  </a:lnTo>
                  <a:lnTo>
                    <a:pt x="224416" y="232335"/>
                  </a:lnTo>
                  <a:lnTo>
                    <a:pt x="214818" y="215954"/>
                  </a:lnTo>
                  <a:lnTo>
                    <a:pt x="199633" y="203994"/>
                  </a:lnTo>
                  <a:lnTo>
                    <a:pt x="190671" y="199167"/>
                  </a:lnTo>
                  <a:lnTo>
                    <a:pt x="171354" y="196923"/>
                  </a:lnTo>
                  <a:lnTo>
                    <a:pt x="151070" y="200995"/>
                  </a:lnTo>
                  <a:lnTo>
                    <a:pt x="119920" y="217612"/>
                  </a:lnTo>
                  <a:lnTo>
                    <a:pt x="81073" y="254075"/>
                  </a:lnTo>
                  <a:lnTo>
                    <a:pt x="3587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495046" y="2885242"/>
            <a:ext cx="1853017" cy="554517"/>
            <a:chOff x="1495046" y="2885242"/>
            <a:chExt cx="1853017" cy="554517"/>
          </a:xfrm>
        </p:grpSpPr>
        <p:sp>
          <p:nvSpPr>
            <p:cNvPr id="24" name="Freeform 23"/>
            <p:cNvSpPr/>
            <p:nvPr/>
          </p:nvSpPr>
          <p:spPr>
            <a:xfrm>
              <a:off x="1495046" y="3021680"/>
              <a:ext cx="663297" cy="10528"/>
            </a:xfrm>
            <a:custGeom>
              <a:avLst/>
              <a:gdLst/>
              <a:ahLst/>
              <a:cxnLst/>
              <a:rect l="0" t="0" r="0" b="0"/>
              <a:pathLst>
                <a:path w="663297" h="10528">
                  <a:moveTo>
                    <a:pt x="663296" y="10527"/>
                  </a:moveTo>
                  <a:lnTo>
                    <a:pt x="611245" y="2193"/>
                  </a:lnTo>
                  <a:lnTo>
                    <a:pt x="555066" y="649"/>
                  </a:lnTo>
                  <a:lnTo>
                    <a:pt x="500206" y="191"/>
                  </a:lnTo>
                  <a:lnTo>
                    <a:pt x="444957" y="55"/>
                  </a:lnTo>
                  <a:lnTo>
                    <a:pt x="386083" y="15"/>
                  </a:lnTo>
                  <a:lnTo>
                    <a:pt x="335883" y="3"/>
                  </a:lnTo>
                  <a:lnTo>
                    <a:pt x="287084" y="0"/>
                  </a:lnTo>
                  <a:lnTo>
                    <a:pt x="228674" y="5588"/>
                  </a:lnTo>
                  <a:lnTo>
                    <a:pt x="172075" y="9551"/>
                  </a:lnTo>
                  <a:lnTo>
                    <a:pt x="126375" y="10238"/>
                  </a:lnTo>
                  <a:lnTo>
                    <a:pt x="66040" y="10441"/>
                  </a:lnTo>
                  <a:lnTo>
                    <a:pt x="14432" y="10510"/>
                  </a:lnTo>
                  <a:lnTo>
                    <a:pt x="0" y="10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63502" y="3172777"/>
              <a:ext cx="347442" cy="266982"/>
            </a:xfrm>
            <a:custGeom>
              <a:avLst/>
              <a:gdLst/>
              <a:ahLst/>
              <a:cxnLst/>
              <a:rect l="0" t="0" r="0" b="0"/>
              <a:pathLst>
                <a:path w="347442" h="266982">
                  <a:moveTo>
                    <a:pt x="0" y="38414"/>
                  </a:moveTo>
                  <a:lnTo>
                    <a:pt x="19151" y="21603"/>
                  </a:lnTo>
                  <a:lnTo>
                    <a:pt x="52728" y="4837"/>
                  </a:lnTo>
                  <a:lnTo>
                    <a:pt x="92312" y="0"/>
                  </a:lnTo>
                  <a:lnTo>
                    <a:pt x="131337" y="6625"/>
                  </a:lnTo>
                  <a:lnTo>
                    <a:pt x="150399" y="16877"/>
                  </a:lnTo>
                  <a:lnTo>
                    <a:pt x="174284" y="46981"/>
                  </a:lnTo>
                  <a:lnTo>
                    <a:pt x="185001" y="85536"/>
                  </a:lnTo>
                  <a:lnTo>
                    <a:pt x="188622" y="140486"/>
                  </a:lnTo>
                  <a:lnTo>
                    <a:pt x="186909" y="182391"/>
                  </a:lnTo>
                  <a:lnTo>
                    <a:pt x="178217" y="210419"/>
                  </a:lnTo>
                  <a:lnTo>
                    <a:pt x="163436" y="232234"/>
                  </a:lnTo>
                  <a:lnTo>
                    <a:pt x="145168" y="248559"/>
                  </a:lnTo>
                  <a:lnTo>
                    <a:pt x="125350" y="259713"/>
                  </a:lnTo>
                  <a:lnTo>
                    <a:pt x="88873" y="266981"/>
                  </a:lnTo>
                  <a:lnTo>
                    <a:pt x="54019" y="263545"/>
                  </a:lnTo>
                  <a:lnTo>
                    <a:pt x="45371" y="258692"/>
                  </a:lnTo>
                  <a:lnTo>
                    <a:pt x="32643" y="243940"/>
                  </a:lnTo>
                  <a:lnTo>
                    <a:pt x="29951" y="235093"/>
                  </a:lnTo>
                  <a:lnTo>
                    <a:pt x="30079" y="215904"/>
                  </a:lnTo>
                  <a:lnTo>
                    <a:pt x="34091" y="208213"/>
                  </a:lnTo>
                  <a:lnTo>
                    <a:pt x="47907" y="196549"/>
                  </a:lnTo>
                  <a:lnTo>
                    <a:pt x="75416" y="183405"/>
                  </a:lnTo>
                  <a:lnTo>
                    <a:pt x="132964" y="176889"/>
                  </a:lnTo>
                  <a:lnTo>
                    <a:pt x="182246" y="175760"/>
                  </a:lnTo>
                  <a:lnTo>
                    <a:pt x="244533" y="178499"/>
                  </a:lnTo>
                  <a:lnTo>
                    <a:pt x="307226" y="184368"/>
                  </a:lnTo>
                  <a:lnTo>
                    <a:pt x="347441" y="18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21637" y="2885242"/>
              <a:ext cx="515897" cy="31152"/>
            </a:xfrm>
            <a:custGeom>
              <a:avLst/>
              <a:gdLst/>
              <a:ahLst/>
              <a:cxnLst/>
              <a:rect l="0" t="0" r="0" b="0"/>
              <a:pathLst>
                <a:path w="515897" h="31152">
                  <a:moveTo>
                    <a:pt x="515896" y="10094"/>
                  </a:moveTo>
                  <a:lnTo>
                    <a:pt x="478418" y="1761"/>
                  </a:lnTo>
                  <a:lnTo>
                    <a:pt x="421406" y="0"/>
                  </a:lnTo>
                  <a:lnTo>
                    <a:pt x="368290" y="6887"/>
                  </a:lnTo>
                  <a:lnTo>
                    <a:pt x="319563" y="10314"/>
                  </a:lnTo>
                  <a:lnTo>
                    <a:pt x="261192" y="17048"/>
                  </a:lnTo>
                  <a:lnTo>
                    <a:pt x="200613" y="20734"/>
                  </a:lnTo>
                  <a:lnTo>
                    <a:pt x="143929" y="27545"/>
                  </a:lnTo>
                  <a:lnTo>
                    <a:pt x="84369" y="30083"/>
                  </a:lnTo>
                  <a:lnTo>
                    <a:pt x="23728" y="30940"/>
                  </a:lnTo>
                  <a:lnTo>
                    <a:pt x="0" y="31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032207" y="2986565"/>
              <a:ext cx="315856" cy="311866"/>
            </a:xfrm>
            <a:custGeom>
              <a:avLst/>
              <a:gdLst/>
              <a:ahLst/>
              <a:cxnLst/>
              <a:rect l="0" t="0" r="0" b="0"/>
              <a:pathLst>
                <a:path w="315856" h="311866">
                  <a:moveTo>
                    <a:pt x="0" y="45642"/>
                  </a:moveTo>
                  <a:lnTo>
                    <a:pt x="53875" y="10895"/>
                  </a:lnTo>
                  <a:lnTo>
                    <a:pt x="74247" y="1733"/>
                  </a:lnTo>
                  <a:lnTo>
                    <a:pt x="95000" y="0"/>
                  </a:lnTo>
                  <a:lnTo>
                    <a:pt x="114752" y="4300"/>
                  </a:lnTo>
                  <a:lnTo>
                    <a:pt x="146496" y="26124"/>
                  </a:lnTo>
                  <a:lnTo>
                    <a:pt x="153816" y="32630"/>
                  </a:lnTo>
                  <a:lnTo>
                    <a:pt x="169707" y="64143"/>
                  </a:lnTo>
                  <a:lnTo>
                    <a:pt x="177152" y="116714"/>
                  </a:lnTo>
                  <a:lnTo>
                    <a:pt x="178622" y="172158"/>
                  </a:lnTo>
                  <a:lnTo>
                    <a:pt x="173323" y="228170"/>
                  </a:lnTo>
                  <a:lnTo>
                    <a:pt x="158720" y="264671"/>
                  </a:lnTo>
                  <a:lnTo>
                    <a:pt x="139575" y="292124"/>
                  </a:lnTo>
                  <a:lnTo>
                    <a:pt x="119745" y="304538"/>
                  </a:lnTo>
                  <a:lnTo>
                    <a:pt x="107906" y="309486"/>
                  </a:lnTo>
                  <a:lnTo>
                    <a:pt x="82274" y="311865"/>
                  </a:lnTo>
                  <a:lnTo>
                    <a:pt x="56453" y="307853"/>
                  </a:lnTo>
                  <a:lnTo>
                    <a:pt x="33279" y="298270"/>
                  </a:lnTo>
                  <a:lnTo>
                    <a:pt x="17520" y="279974"/>
                  </a:lnTo>
                  <a:lnTo>
                    <a:pt x="11680" y="268544"/>
                  </a:lnTo>
                  <a:lnTo>
                    <a:pt x="8311" y="246485"/>
                  </a:lnTo>
                  <a:lnTo>
                    <a:pt x="9050" y="235689"/>
                  </a:lnTo>
                  <a:lnTo>
                    <a:pt x="13052" y="227322"/>
                  </a:lnTo>
                  <a:lnTo>
                    <a:pt x="26858" y="214906"/>
                  </a:lnTo>
                  <a:lnTo>
                    <a:pt x="54361" y="201339"/>
                  </a:lnTo>
                  <a:lnTo>
                    <a:pt x="95916" y="201089"/>
                  </a:lnTo>
                  <a:lnTo>
                    <a:pt x="153953" y="210315"/>
                  </a:lnTo>
                  <a:lnTo>
                    <a:pt x="207359" y="216470"/>
                  </a:lnTo>
                  <a:lnTo>
                    <a:pt x="270025" y="223552"/>
                  </a:lnTo>
                  <a:lnTo>
                    <a:pt x="315855" y="224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874072" y="4014361"/>
            <a:ext cx="1239163" cy="517029"/>
            <a:chOff x="1874072" y="4014361"/>
            <a:chExt cx="1239163" cy="517029"/>
          </a:xfrm>
        </p:grpSpPr>
        <p:sp>
          <p:nvSpPr>
            <p:cNvPr id="29" name="Freeform 28"/>
            <p:cNvSpPr/>
            <p:nvPr/>
          </p:nvSpPr>
          <p:spPr>
            <a:xfrm>
              <a:off x="1874072" y="4123918"/>
              <a:ext cx="260282" cy="407472"/>
            </a:xfrm>
            <a:custGeom>
              <a:avLst/>
              <a:gdLst/>
              <a:ahLst/>
              <a:cxnLst/>
              <a:rect l="0" t="0" r="0" b="0"/>
              <a:pathLst>
                <a:path w="260282" h="407472">
                  <a:moveTo>
                    <a:pt x="0" y="203294"/>
                  </a:moveTo>
                  <a:lnTo>
                    <a:pt x="37478" y="211627"/>
                  </a:lnTo>
                  <a:lnTo>
                    <a:pt x="88901" y="213389"/>
                  </a:lnTo>
                  <a:lnTo>
                    <a:pt x="144119" y="205331"/>
                  </a:lnTo>
                  <a:lnTo>
                    <a:pt x="196967" y="192475"/>
                  </a:lnTo>
                  <a:lnTo>
                    <a:pt x="218562" y="184448"/>
                  </a:lnTo>
                  <a:lnTo>
                    <a:pt x="235959" y="173081"/>
                  </a:lnTo>
                  <a:lnTo>
                    <a:pt x="248370" y="157111"/>
                  </a:lnTo>
                  <a:lnTo>
                    <a:pt x="253318" y="147939"/>
                  </a:lnTo>
                  <a:lnTo>
                    <a:pt x="260281" y="107084"/>
                  </a:lnTo>
                  <a:lnTo>
                    <a:pt x="256755" y="69112"/>
                  </a:lnTo>
                  <a:lnTo>
                    <a:pt x="248254" y="49681"/>
                  </a:lnTo>
                  <a:lnTo>
                    <a:pt x="223733" y="18143"/>
                  </a:lnTo>
                  <a:lnTo>
                    <a:pt x="197703" y="2075"/>
                  </a:lnTo>
                  <a:lnTo>
                    <a:pt x="177945" y="0"/>
                  </a:lnTo>
                  <a:lnTo>
                    <a:pt x="157466" y="4147"/>
                  </a:lnTo>
                  <a:lnTo>
                    <a:pt x="105224" y="32370"/>
                  </a:lnTo>
                  <a:lnTo>
                    <a:pt x="73682" y="63873"/>
                  </a:lnTo>
                  <a:lnTo>
                    <a:pt x="47223" y="116439"/>
                  </a:lnTo>
                  <a:lnTo>
                    <a:pt x="29850" y="159102"/>
                  </a:lnTo>
                  <a:lnTo>
                    <a:pt x="22794" y="222207"/>
                  </a:lnTo>
                  <a:lnTo>
                    <a:pt x="26989" y="280080"/>
                  </a:lnTo>
                  <a:lnTo>
                    <a:pt x="41402" y="316902"/>
                  </a:lnTo>
                  <a:lnTo>
                    <a:pt x="75639" y="359616"/>
                  </a:lnTo>
                  <a:lnTo>
                    <a:pt x="107029" y="383103"/>
                  </a:lnTo>
                  <a:lnTo>
                    <a:pt x="158965" y="402112"/>
                  </a:lnTo>
                  <a:lnTo>
                    <a:pt x="186465" y="407471"/>
                  </a:lnTo>
                  <a:lnTo>
                    <a:pt x="232888" y="404499"/>
                  </a:lnTo>
                  <a:lnTo>
                    <a:pt x="252684" y="403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79440" y="4232455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09839" y="5590"/>
                  </a:lnTo>
                  <a:lnTo>
                    <a:pt x="56835" y="10723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89969" y="4339204"/>
              <a:ext cx="157928" cy="9066"/>
            </a:xfrm>
            <a:custGeom>
              <a:avLst/>
              <a:gdLst/>
              <a:ahLst/>
              <a:cxnLst/>
              <a:rect l="0" t="0" r="0" b="0"/>
              <a:pathLst>
                <a:path w="157928" h="9066">
                  <a:moveTo>
                    <a:pt x="157927" y="9065"/>
                  </a:moveTo>
                  <a:lnTo>
                    <a:pt x="99310" y="0"/>
                  </a:lnTo>
                  <a:lnTo>
                    <a:pt x="46306" y="6061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05823" y="4116642"/>
              <a:ext cx="8445" cy="336913"/>
            </a:xfrm>
            <a:custGeom>
              <a:avLst/>
              <a:gdLst/>
              <a:ahLst/>
              <a:cxnLst/>
              <a:rect l="0" t="0" r="0" b="0"/>
              <a:pathLst>
                <a:path w="8445" h="336913">
                  <a:moveTo>
                    <a:pt x="0" y="0"/>
                  </a:moveTo>
                  <a:lnTo>
                    <a:pt x="6066" y="42027"/>
                  </a:lnTo>
                  <a:lnTo>
                    <a:pt x="2318" y="90962"/>
                  </a:lnTo>
                  <a:lnTo>
                    <a:pt x="1857" y="149394"/>
                  </a:lnTo>
                  <a:lnTo>
                    <a:pt x="7439" y="209991"/>
                  </a:lnTo>
                  <a:lnTo>
                    <a:pt x="8444" y="264341"/>
                  </a:lnTo>
                  <a:lnTo>
                    <a:pt x="2015" y="31586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10922" y="4014361"/>
              <a:ext cx="302313" cy="477105"/>
            </a:xfrm>
            <a:custGeom>
              <a:avLst/>
              <a:gdLst/>
              <a:ahLst/>
              <a:cxnLst/>
              <a:rect l="0" t="0" r="0" b="0"/>
              <a:pathLst>
                <a:path w="302313" h="477105">
                  <a:moveTo>
                    <a:pt x="242342" y="133867"/>
                  </a:moveTo>
                  <a:lnTo>
                    <a:pt x="183779" y="183365"/>
                  </a:lnTo>
                  <a:lnTo>
                    <a:pt x="155991" y="226789"/>
                  </a:lnTo>
                  <a:lnTo>
                    <a:pt x="134192" y="286613"/>
                  </a:lnTo>
                  <a:lnTo>
                    <a:pt x="119205" y="349993"/>
                  </a:lnTo>
                  <a:lnTo>
                    <a:pt x="116633" y="410135"/>
                  </a:lnTo>
                  <a:lnTo>
                    <a:pt x="122521" y="432517"/>
                  </a:lnTo>
                  <a:lnTo>
                    <a:pt x="145364" y="465951"/>
                  </a:lnTo>
                  <a:lnTo>
                    <a:pt x="168045" y="474482"/>
                  </a:lnTo>
                  <a:lnTo>
                    <a:pt x="195283" y="477104"/>
                  </a:lnTo>
                  <a:lnTo>
                    <a:pt x="219087" y="474370"/>
                  </a:lnTo>
                  <a:lnTo>
                    <a:pt x="238246" y="466136"/>
                  </a:lnTo>
                  <a:lnTo>
                    <a:pt x="282963" y="433902"/>
                  </a:lnTo>
                  <a:lnTo>
                    <a:pt x="294711" y="415784"/>
                  </a:lnTo>
                  <a:lnTo>
                    <a:pt x="302312" y="374676"/>
                  </a:lnTo>
                  <a:lnTo>
                    <a:pt x="297851" y="351637"/>
                  </a:lnTo>
                  <a:lnTo>
                    <a:pt x="275924" y="312194"/>
                  </a:lnTo>
                  <a:lnTo>
                    <a:pt x="219237" y="260122"/>
                  </a:lnTo>
                  <a:lnTo>
                    <a:pt x="159231" y="215960"/>
                  </a:lnTo>
                  <a:lnTo>
                    <a:pt x="100029" y="174082"/>
                  </a:lnTo>
                  <a:lnTo>
                    <a:pt x="42970" y="131421"/>
                  </a:lnTo>
                  <a:lnTo>
                    <a:pt x="5908" y="91270"/>
                  </a:lnTo>
                  <a:lnTo>
                    <a:pt x="0" y="67361"/>
                  </a:lnTo>
                  <a:lnTo>
                    <a:pt x="62" y="54435"/>
                  </a:lnTo>
                  <a:lnTo>
                    <a:pt x="3613" y="43478"/>
                  </a:lnTo>
                  <a:lnTo>
                    <a:pt x="16917" y="25064"/>
                  </a:lnTo>
                  <a:lnTo>
                    <a:pt x="44138" y="7132"/>
                  </a:lnTo>
                  <a:lnTo>
                    <a:pt x="85609" y="0"/>
                  </a:lnTo>
                  <a:lnTo>
                    <a:pt x="142449" y="5995"/>
                  </a:lnTo>
                  <a:lnTo>
                    <a:pt x="176479" y="16300"/>
                  </a:lnTo>
                  <a:lnTo>
                    <a:pt x="222548" y="46823"/>
                  </a:lnTo>
                  <a:lnTo>
                    <a:pt x="236664" y="63595"/>
                  </a:lnTo>
                  <a:lnTo>
                    <a:pt x="263399" y="112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926507" y="1151834"/>
            <a:ext cx="684354" cy="362841"/>
            <a:chOff x="926507" y="1151834"/>
            <a:chExt cx="684354" cy="362841"/>
          </a:xfrm>
        </p:grpSpPr>
        <p:sp>
          <p:nvSpPr>
            <p:cNvPr id="35" name="Freeform 34"/>
            <p:cNvSpPr/>
            <p:nvPr/>
          </p:nvSpPr>
          <p:spPr>
            <a:xfrm>
              <a:off x="926507" y="131606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19525" y="2195"/>
                  </a:lnTo>
                  <a:lnTo>
                    <a:pt x="71680" y="650"/>
                  </a:lnTo>
                  <a:lnTo>
                    <a:pt x="29817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126549" y="1151834"/>
              <a:ext cx="232350" cy="320631"/>
            </a:xfrm>
            <a:custGeom>
              <a:avLst/>
              <a:gdLst/>
              <a:ahLst/>
              <a:cxnLst/>
              <a:rect l="0" t="0" r="0" b="0"/>
              <a:pathLst>
                <a:path w="232350" h="320631">
                  <a:moveTo>
                    <a:pt x="0" y="48414"/>
                  </a:moveTo>
                  <a:lnTo>
                    <a:pt x="11178" y="31647"/>
                  </a:lnTo>
                  <a:lnTo>
                    <a:pt x="40487" y="10041"/>
                  </a:lnTo>
                  <a:lnTo>
                    <a:pt x="78806" y="0"/>
                  </a:lnTo>
                  <a:lnTo>
                    <a:pt x="114207" y="2614"/>
                  </a:lnTo>
                  <a:lnTo>
                    <a:pt x="122931" y="7352"/>
                  </a:lnTo>
                  <a:lnTo>
                    <a:pt x="135744" y="21976"/>
                  </a:lnTo>
                  <a:lnTo>
                    <a:pt x="138459" y="30788"/>
                  </a:lnTo>
                  <a:lnTo>
                    <a:pt x="138356" y="49939"/>
                  </a:lnTo>
                  <a:lnTo>
                    <a:pt x="126132" y="80452"/>
                  </a:lnTo>
                  <a:lnTo>
                    <a:pt x="102103" y="106130"/>
                  </a:lnTo>
                  <a:lnTo>
                    <a:pt x="72757" y="128556"/>
                  </a:lnTo>
                  <a:lnTo>
                    <a:pt x="70731" y="133428"/>
                  </a:lnTo>
                  <a:lnTo>
                    <a:pt x="74060" y="136675"/>
                  </a:lnTo>
                  <a:lnTo>
                    <a:pt x="135631" y="154053"/>
                  </a:lnTo>
                  <a:lnTo>
                    <a:pt x="178739" y="173396"/>
                  </a:lnTo>
                  <a:lnTo>
                    <a:pt x="210497" y="198530"/>
                  </a:lnTo>
                  <a:lnTo>
                    <a:pt x="225355" y="221197"/>
                  </a:lnTo>
                  <a:lnTo>
                    <a:pt x="230955" y="233793"/>
                  </a:lnTo>
                  <a:lnTo>
                    <a:pt x="232349" y="244530"/>
                  </a:lnTo>
                  <a:lnTo>
                    <a:pt x="227658" y="262698"/>
                  </a:lnTo>
                  <a:lnTo>
                    <a:pt x="214655" y="278572"/>
                  </a:lnTo>
                  <a:lnTo>
                    <a:pt x="197178" y="292257"/>
                  </a:lnTo>
                  <a:lnTo>
                    <a:pt x="141432" y="314434"/>
                  </a:lnTo>
                  <a:lnTo>
                    <a:pt x="80016" y="320630"/>
                  </a:lnTo>
                  <a:lnTo>
                    <a:pt x="27850" y="318734"/>
                  </a:lnTo>
                  <a:lnTo>
                    <a:pt x="0" y="31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47647" y="1268976"/>
              <a:ext cx="263214" cy="245699"/>
            </a:xfrm>
            <a:custGeom>
              <a:avLst/>
              <a:gdLst/>
              <a:ahLst/>
              <a:cxnLst/>
              <a:rect l="0" t="0" r="0" b="0"/>
              <a:pathLst>
                <a:path w="263214" h="245699">
                  <a:moveTo>
                    <a:pt x="0" y="99728"/>
                  </a:moveTo>
                  <a:lnTo>
                    <a:pt x="63450" y="82940"/>
                  </a:lnTo>
                  <a:lnTo>
                    <a:pt x="124664" y="76395"/>
                  </a:lnTo>
                  <a:lnTo>
                    <a:pt x="151333" y="69471"/>
                  </a:lnTo>
                  <a:lnTo>
                    <a:pt x="187517" y="45962"/>
                  </a:lnTo>
                  <a:lnTo>
                    <a:pt x="195202" y="39317"/>
                  </a:lnTo>
                  <a:lnTo>
                    <a:pt x="197985" y="31378"/>
                  </a:lnTo>
                  <a:lnTo>
                    <a:pt x="194838" y="13199"/>
                  </a:lnTo>
                  <a:lnTo>
                    <a:pt x="186044" y="6947"/>
                  </a:lnTo>
                  <a:lnTo>
                    <a:pt x="157556" y="0"/>
                  </a:lnTo>
                  <a:lnTo>
                    <a:pt x="118823" y="1679"/>
                  </a:lnTo>
                  <a:lnTo>
                    <a:pt x="85120" y="15175"/>
                  </a:lnTo>
                  <a:lnTo>
                    <a:pt x="58496" y="33991"/>
                  </a:lnTo>
                  <a:lnTo>
                    <a:pt x="41379" y="59973"/>
                  </a:lnTo>
                  <a:lnTo>
                    <a:pt x="26285" y="108600"/>
                  </a:lnTo>
                  <a:lnTo>
                    <a:pt x="23776" y="148240"/>
                  </a:lnTo>
                  <a:lnTo>
                    <a:pt x="31092" y="182732"/>
                  </a:lnTo>
                  <a:lnTo>
                    <a:pt x="41505" y="204469"/>
                  </a:lnTo>
                  <a:lnTo>
                    <a:pt x="60171" y="222709"/>
                  </a:lnTo>
                  <a:lnTo>
                    <a:pt x="71699" y="230848"/>
                  </a:lnTo>
                  <a:lnTo>
                    <a:pt x="100107" y="239892"/>
                  </a:lnTo>
                  <a:lnTo>
                    <a:pt x="160414" y="245698"/>
                  </a:lnTo>
                  <a:lnTo>
                    <a:pt x="222283" y="245675"/>
                  </a:lnTo>
                  <a:lnTo>
                    <a:pt x="263213" y="236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818153" y="21056"/>
            <a:ext cx="5169512" cy="863338"/>
            <a:chOff x="1818153" y="21056"/>
            <a:chExt cx="5169512" cy="863338"/>
          </a:xfrm>
        </p:grpSpPr>
        <p:sp>
          <p:nvSpPr>
            <p:cNvPr id="2" name="Freeform 1"/>
            <p:cNvSpPr/>
            <p:nvPr/>
          </p:nvSpPr>
          <p:spPr>
            <a:xfrm>
              <a:off x="1818153" y="69459"/>
              <a:ext cx="322395" cy="604365"/>
            </a:xfrm>
            <a:custGeom>
              <a:avLst/>
              <a:gdLst/>
              <a:ahLst/>
              <a:cxnLst/>
              <a:rect l="0" t="0" r="0" b="0"/>
              <a:pathLst>
                <a:path w="322395" h="604365">
                  <a:moveTo>
                    <a:pt x="287546" y="130582"/>
                  </a:moveTo>
                  <a:lnTo>
                    <a:pt x="304314" y="124993"/>
                  </a:lnTo>
                  <a:lnTo>
                    <a:pt x="315665" y="112890"/>
                  </a:lnTo>
                  <a:lnTo>
                    <a:pt x="320330" y="104749"/>
                  </a:lnTo>
                  <a:lnTo>
                    <a:pt x="322394" y="86345"/>
                  </a:lnTo>
                  <a:lnTo>
                    <a:pt x="318242" y="67637"/>
                  </a:lnTo>
                  <a:lnTo>
                    <a:pt x="308597" y="51524"/>
                  </a:lnTo>
                  <a:lnTo>
                    <a:pt x="284425" y="29298"/>
                  </a:lnTo>
                  <a:lnTo>
                    <a:pt x="243646" y="9233"/>
                  </a:lnTo>
                  <a:lnTo>
                    <a:pt x="205258" y="0"/>
                  </a:lnTo>
                  <a:lnTo>
                    <a:pt x="150366" y="6175"/>
                  </a:lnTo>
                  <a:lnTo>
                    <a:pt x="88850" y="23212"/>
                  </a:lnTo>
                  <a:lnTo>
                    <a:pt x="57488" y="41967"/>
                  </a:lnTo>
                  <a:lnTo>
                    <a:pt x="17983" y="89277"/>
                  </a:lnTo>
                  <a:lnTo>
                    <a:pt x="2045" y="131472"/>
                  </a:lnTo>
                  <a:lnTo>
                    <a:pt x="0" y="157883"/>
                  </a:lnTo>
                  <a:lnTo>
                    <a:pt x="8218" y="203435"/>
                  </a:lnTo>
                  <a:lnTo>
                    <a:pt x="23328" y="230027"/>
                  </a:lnTo>
                  <a:lnTo>
                    <a:pt x="59368" y="267146"/>
                  </a:lnTo>
                  <a:lnTo>
                    <a:pt x="88526" y="285299"/>
                  </a:lnTo>
                  <a:lnTo>
                    <a:pt x="141452" y="304464"/>
                  </a:lnTo>
                  <a:lnTo>
                    <a:pt x="179008" y="306885"/>
                  </a:lnTo>
                  <a:lnTo>
                    <a:pt x="201872" y="303305"/>
                  </a:lnTo>
                  <a:lnTo>
                    <a:pt x="220613" y="294695"/>
                  </a:lnTo>
                  <a:lnTo>
                    <a:pt x="251708" y="270104"/>
                  </a:lnTo>
                  <a:lnTo>
                    <a:pt x="279210" y="234311"/>
                  </a:lnTo>
                  <a:lnTo>
                    <a:pt x="300949" y="183020"/>
                  </a:lnTo>
                  <a:lnTo>
                    <a:pt x="307091" y="142023"/>
                  </a:lnTo>
                  <a:lnTo>
                    <a:pt x="307931" y="150095"/>
                  </a:lnTo>
                  <a:lnTo>
                    <a:pt x="299479" y="210659"/>
                  </a:lnTo>
                  <a:lnTo>
                    <a:pt x="298491" y="261933"/>
                  </a:lnTo>
                  <a:lnTo>
                    <a:pt x="298198" y="315990"/>
                  </a:lnTo>
                  <a:lnTo>
                    <a:pt x="298099" y="379422"/>
                  </a:lnTo>
                  <a:lnTo>
                    <a:pt x="299252" y="429830"/>
                  </a:lnTo>
                  <a:lnTo>
                    <a:pt x="305312" y="481811"/>
                  </a:lnTo>
                  <a:lnTo>
                    <a:pt x="307628" y="533087"/>
                  </a:lnTo>
                  <a:lnTo>
                    <a:pt x="311530" y="583569"/>
                  </a:lnTo>
                  <a:lnTo>
                    <a:pt x="319132" y="6043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33999" y="21056"/>
              <a:ext cx="213898" cy="663297"/>
            </a:xfrm>
            <a:custGeom>
              <a:avLst/>
              <a:gdLst/>
              <a:ahLst/>
              <a:cxnLst/>
              <a:rect l="0" t="0" r="0" b="0"/>
              <a:pathLst>
                <a:path w="213898" h="663297">
                  <a:moveTo>
                    <a:pt x="213897" y="0"/>
                  </a:moveTo>
                  <a:lnTo>
                    <a:pt x="169934" y="20244"/>
                  </a:lnTo>
                  <a:lnTo>
                    <a:pt x="137709" y="54562"/>
                  </a:lnTo>
                  <a:lnTo>
                    <a:pt x="94664" y="109917"/>
                  </a:lnTo>
                  <a:lnTo>
                    <a:pt x="59491" y="167449"/>
                  </a:lnTo>
                  <a:lnTo>
                    <a:pt x="32575" y="227182"/>
                  </a:lnTo>
                  <a:lnTo>
                    <a:pt x="14780" y="289068"/>
                  </a:lnTo>
                  <a:lnTo>
                    <a:pt x="0" y="346959"/>
                  </a:lnTo>
                  <a:lnTo>
                    <a:pt x="522" y="403060"/>
                  </a:lnTo>
                  <a:lnTo>
                    <a:pt x="8085" y="464136"/>
                  </a:lnTo>
                  <a:lnTo>
                    <a:pt x="28913" y="521098"/>
                  </a:lnTo>
                  <a:lnTo>
                    <a:pt x="62901" y="575020"/>
                  </a:lnTo>
                  <a:lnTo>
                    <a:pt x="123881" y="628866"/>
                  </a:lnTo>
                  <a:lnTo>
                    <a:pt x="143474" y="643315"/>
                  </a:lnTo>
                  <a:lnTo>
                    <a:pt x="192840" y="663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79481" y="436865"/>
              <a:ext cx="357970" cy="215902"/>
            </a:xfrm>
            <a:custGeom>
              <a:avLst/>
              <a:gdLst/>
              <a:ahLst/>
              <a:cxnLst/>
              <a:rect l="0" t="0" r="0" b="0"/>
              <a:pathLst>
                <a:path w="357970" h="215902">
                  <a:moveTo>
                    <a:pt x="0" y="57974"/>
                  </a:moveTo>
                  <a:lnTo>
                    <a:pt x="3120" y="112118"/>
                  </a:lnTo>
                  <a:lnTo>
                    <a:pt x="9066" y="167065"/>
                  </a:lnTo>
                  <a:lnTo>
                    <a:pt x="8384" y="171646"/>
                  </a:lnTo>
                  <a:lnTo>
                    <a:pt x="6759" y="170020"/>
                  </a:lnTo>
                  <a:lnTo>
                    <a:pt x="4506" y="164257"/>
                  </a:lnTo>
                  <a:lnTo>
                    <a:pt x="8126" y="114150"/>
                  </a:lnTo>
                  <a:lnTo>
                    <a:pt x="12157" y="72019"/>
                  </a:lnTo>
                  <a:lnTo>
                    <a:pt x="21391" y="43939"/>
                  </a:lnTo>
                  <a:lnTo>
                    <a:pt x="36413" y="22100"/>
                  </a:lnTo>
                  <a:lnTo>
                    <a:pt x="45333" y="13001"/>
                  </a:lnTo>
                  <a:lnTo>
                    <a:pt x="54789" y="8105"/>
                  </a:lnTo>
                  <a:lnTo>
                    <a:pt x="74654" y="5784"/>
                  </a:lnTo>
                  <a:lnTo>
                    <a:pt x="95181" y="11772"/>
                  </a:lnTo>
                  <a:lnTo>
                    <a:pt x="123348" y="28297"/>
                  </a:lnTo>
                  <a:lnTo>
                    <a:pt x="137880" y="42444"/>
                  </a:lnTo>
                  <a:lnTo>
                    <a:pt x="160646" y="90287"/>
                  </a:lnTo>
                  <a:lnTo>
                    <a:pt x="163250" y="92384"/>
                  </a:lnTo>
                  <a:lnTo>
                    <a:pt x="164985" y="89103"/>
                  </a:lnTo>
                  <a:lnTo>
                    <a:pt x="173360" y="55804"/>
                  </a:lnTo>
                  <a:lnTo>
                    <a:pt x="188497" y="31335"/>
                  </a:lnTo>
                  <a:lnTo>
                    <a:pt x="207800" y="9267"/>
                  </a:lnTo>
                  <a:lnTo>
                    <a:pt x="230786" y="1231"/>
                  </a:lnTo>
                  <a:lnTo>
                    <a:pt x="258160" y="0"/>
                  </a:lnTo>
                  <a:lnTo>
                    <a:pt x="282024" y="7251"/>
                  </a:lnTo>
                  <a:lnTo>
                    <a:pt x="301209" y="21392"/>
                  </a:lnTo>
                  <a:lnTo>
                    <a:pt x="332590" y="59067"/>
                  </a:lnTo>
                  <a:lnTo>
                    <a:pt x="348630" y="95472"/>
                  </a:lnTo>
                  <a:lnTo>
                    <a:pt x="356125" y="156931"/>
                  </a:lnTo>
                  <a:lnTo>
                    <a:pt x="357969" y="215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79606" y="421139"/>
              <a:ext cx="15340" cy="168457"/>
            </a:xfrm>
            <a:custGeom>
              <a:avLst/>
              <a:gdLst/>
              <a:ahLst/>
              <a:cxnLst/>
              <a:rect l="0" t="0" r="0" b="0"/>
              <a:pathLst>
                <a:path w="15340" h="168457">
                  <a:moveTo>
                    <a:pt x="0" y="0"/>
                  </a:moveTo>
                  <a:lnTo>
                    <a:pt x="8333" y="37478"/>
                  </a:lnTo>
                  <a:lnTo>
                    <a:pt x="10095" y="88902"/>
                  </a:lnTo>
                  <a:lnTo>
                    <a:pt x="15339" y="13454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63792" y="49483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5589"/>
                  </a:lnTo>
                  <a:lnTo>
                    <a:pt x="60128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27005" y="292446"/>
              <a:ext cx="326384" cy="384637"/>
            </a:xfrm>
            <a:custGeom>
              <a:avLst/>
              <a:gdLst/>
              <a:ahLst/>
              <a:cxnLst/>
              <a:rect l="0" t="0" r="0" b="0"/>
              <a:pathLst>
                <a:path w="326384" h="384637">
                  <a:moveTo>
                    <a:pt x="0" y="44465"/>
                  </a:moveTo>
                  <a:lnTo>
                    <a:pt x="37086" y="9719"/>
                  </a:lnTo>
                  <a:lnTo>
                    <a:pt x="55087" y="557"/>
                  </a:lnTo>
                  <a:lnTo>
                    <a:pt x="96131" y="0"/>
                  </a:lnTo>
                  <a:lnTo>
                    <a:pt x="139747" y="18422"/>
                  </a:lnTo>
                  <a:lnTo>
                    <a:pt x="171128" y="46108"/>
                  </a:lnTo>
                  <a:lnTo>
                    <a:pt x="209997" y="100444"/>
                  </a:lnTo>
                  <a:lnTo>
                    <a:pt x="232943" y="148330"/>
                  </a:lnTo>
                  <a:lnTo>
                    <a:pt x="239426" y="192093"/>
                  </a:lnTo>
                  <a:lnTo>
                    <a:pt x="233211" y="250878"/>
                  </a:lnTo>
                  <a:lnTo>
                    <a:pt x="217598" y="304430"/>
                  </a:lnTo>
                  <a:lnTo>
                    <a:pt x="192331" y="343561"/>
                  </a:lnTo>
                  <a:lnTo>
                    <a:pt x="149169" y="372651"/>
                  </a:lnTo>
                  <a:lnTo>
                    <a:pt x="127128" y="382568"/>
                  </a:lnTo>
                  <a:lnTo>
                    <a:pt x="105634" y="384636"/>
                  </a:lnTo>
                  <a:lnTo>
                    <a:pt x="84383" y="380486"/>
                  </a:lnTo>
                  <a:lnTo>
                    <a:pt x="63240" y="370843"/>
                  </a:lnTo>
                  <a:lnTo>
                    <a:pt x="48383" y="355638"/>
                  </a:lnTo>
                  <a:lnTo>
                    <a:pt x="39051" y="336013"/>
                  </a:lnTo>
                  <a:lnTo>
                    <a:pt x="34967" y="299826"/>
                  </a:lnTo>
                  <a:lnTo>
                    <a:pt x="38157" y="277282"/>
                  </a:lnTo>
                  <a:lnTo>
                    <a:pt x="44155" y="268697"/>
                  </a:lnTo>
                  <a:lnTo>
                    <a:pt x="63298" y="256038"/>
                  </a:lnTo>
                  <a:lnTo>
                    <a:pt x="84285" y="252751"/>
                  </a:lnTo>
                  <a:lnTo>
                    <a:pt x="138048" y="263140"/>
                  </a:lnTo>
                  <a:lnTo>
                    <a:pt x="187319" y="279426"/>
                  </a:lnTo>
                  <a:lnTo>
                    <a:pt x="249102" y="303221"/>
                  </a:lnTo>
                  <a:lnTo>
                    <a:pt x="312031" y="323972"/>
                  </a:lnTo>
                  <a:lnTo>
                    <a:pt x="326383" y="328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74404" y="136870"/>
              <a:ext cx="249230" cy="610654"/>
            </a:xfrm>
            <a:custGeom>
              <a:avLst/>
              <a:gdLst/>
              <a:ahLst/>
              <a:cxnLst/>
              <a:rect l="0" t="0" r="0" b="0"/>
              <a:pathLst>
                <a:path w="249230" h="610654">
                  <a:moveTo>
                    <a:pt x="0" y="0"/>
                  </a:moveTo>
                  <a:lnTo>
                    <a:pt x="57234" y="45781"/>
                  </a:lnTo>
                  <a:lnTo>
                    <a:pt x="109702" y="84952"/>
                  </a:lnTo>
                  <a:lnTo>
                    <a:pt x="172367" y="142351"/>
                  </a:lnTo>
                  <a:lnTo>
                    <a:pt x="216024" y="204735"/>
                  </a:lnTo>
                  <a:lnTo>
                    <a:pt x="241025" y="265564"/>
                  </a:lnTo>
                  <a:lnTo>
                    <a:pt x="249229" y="312262"/>
                  </a:lnTo>
                  <a:lnTo>
                    <a:pt x="248541" y="367433"/>
                  </a:lnTo>
                  <a:lnTo>
                    <a:pt x="237827" y="427299"/>
                  </a:lnTo>
                  <a:lnTo>
                    <a:pt x="216040" y="489730"/>
                  </a:lnTo>
                  <a:lnTo>
                    <a:pt x="189207" y="552148"/>
                  </a:lnTo>
                  <a:lnTo>
                    <a:pt x="157927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74528" y="357968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95585" y="40008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78336" y="12724"/>
                  </a:lnTo>
                  <a:lnTo>
                    <a:pt x="17175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95709" y="40008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88258" y="7236"/>
                  </a:lnTo>
                  <a:lnTo>
                    <a:pt x="3515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40807" y="200041"/>
              <a:ext cx="200160" cy="417643"/>
            </a:xfrm>
            <a:custGeom>
              <a:avLst/>
              <a:gdLst/>
              <a:ahLst/>
              <a:cxnLst/>
              <a:rect l="0" t="0" r="0" b="0"/>
              <a:pathLst>
                <a:path w="200160" h="417643">
                  <a:moveTo>
                    <a:pt x="165513" y="0"/>
                  </a:moveTo>
                  <a:lnTo>
                    <a:pt x="121551" y="34898"/>
                  </a:lnTo>
                  <a:lnTo>
                    <a:pt x="81967" y="92997"/>
                  </a:lnTo>
                  <a:lnTo>
                    <a:pt x="53516" y="148337"/>
                  </a:lnTo>
                  <a:lnTo>
                    <a:pt x="28010" y="204040"/>
                  </a:lnTo>
                  <a:lnTo>
                    <a:pt x="6031" y="265432"/>
                  </a:lnTo>
                  <a:lnTo>
                    <a:pt x="0" y="322619"/>
                  </a:lnTo>
                  <a:lnTo>
                    <a:pt x="7158" y="363743"/>
                  </a:lnTo>
                  <a:lnTo>
                    <a:pt x="17534" y="387441"/>
                  </a:lnTo>
                  <a:lnTo>
                    <a:pt x="33064" y="403433"/>
                  </a:lnTo>
                  <a:lnTo>
                    <a:pt x="42119" y="409335"/>
                  </a:lnTo>
                  <a:lnTo>
                    <a:pt x="82809" y="417642"/>
                  </a:lnTo>
                  <a:lnTo>
                    <a:pt x="108869" y="413346"/>
                  </a:lnTo>
                  <a:lnTo>
                    <a:pt x="154195" y="391524"/>
                  </a:lnTo>
                  <a:lnTo>
                    <a:pt x="180747" y="365962"/>
                  </a:lnTo>
                  <a:lnTo>
                    <a:pt x="197843" y="336161"/>
                  </a:lnTo>
                  <a:lnTo>
                    <a:pt x="200159" y="312401"/>
                  </a:lnTo>
                  <a:lnTo>
                    <a:pt x="196120" y="288584"/>
                  </a:lnTo>
                  <a:lnTo>
                    <a:pt x="186525" y="270199"/>
                  </a:lnTo>
                  <a:lnTo>
                    <a:pt x="178351" y="264361"/>
                  </a:lnTo>
                  <a:lnTo>
                    <a:pt x="156791" y="257874"/>
                  </a:lnTo>
                  <a:lnTo>
                    <a:pt x="123935" y="259811"/>
                  </a:lnTo>
                  <a:lnTo>
                    <a:pt x="82561" y="272116"/>
                  </a:lnTo>
                  <a:lnTo>
                    <a:pt x="58137" y="290547"/>
                  </a:lnTo>
                  <a:lnTo>
                    <a:pt x="1811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49696" y="168455"/>
              <a:ext cx="188294" cy="526426"/>
            </a:xfrm>
            <a:custGeom>
              <a:avLst/>
              <a:gdLst/>
              <a:ahLst/>
              <a:cxnLst/>
              <a:rect l="0" t="0" r="0" b="0"/>
              <a:pathLst>
                <a:path w="188294" h="526426">
                  <a:moveTo>
                    <a:pt x="188293" y="0"/>
                  </a:moveTo>
                  <a:lnTo>
                    <a:pt x="128700" y="49499"/>
                  </a:lnTo>
                  <a:lnTo>
                    <a:pt x="71869" y="111523"/>
                  </a:lnTo>
                  <a:lnTo>
                    <a:pt x="38651" y="172721"/>
                  </a:lnTo>
                  <a:lnTo>
                    <a:pt x="12678" y="234203"/>
                  </a:lnTo>
                  <a:lnTo>
                    <a:pt x="2898" y="285033"/>
                  </a:lnTo>
                  <a:lnTo>
                    <a:pt x="0" y="337139"/>
                  </a:lnTo>
                  <a:lnTo>
                    <a:pt x="1662" y="370938"/>
                  </a:lnTo>
                  <a:lnTo>
                    <a:pt x="10199" y="401558"/>
                  </a:lnTo>
                  <a:lnTo>
                    <a:pt x="33749" y="439515"/>
                  </a:lnTo>
                  <a:lnTo>
                    <a:pt x="93834" y="499544"/>
                  </a:lnTo>
                  <a:lnTo>
                    <a:pt x="156707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80103" y="460785"/>
              <a:ext cx="271466" cy="191982"/>
            </a:xfrm>
            <a:custGeom>
              <a:avLst/>
              <a:gdLst/>
              <a:ahLst/>
              <a:cxnLst/>
              <a:rect l="0" t="0" r="0" b="0"/>
              <a:pathLst>
                <a:path w="271466" h="191982">
                  <a:moveTo>
                    <a:pt x="0" y="44582"/>
                  </a:moveTo>
                  <a:lnTo>
                    <a:pt x="0" y="103199"/>
                  </a:lnTo>
                  <a:lnTo>
                    <a:pt x="6066" y="141949"/>
                  </a:lnTo>
                  <a:lnTo>
                    <a:pt x="5214" y="141079"/>
                  </a:lnTo>
                  <a:lnTo>
                    <a:pt x="3476" y="136989"/>
                  </a:lnTo>
                  <a:lnTo>
                    <a:pt x="458" y="80957"/>
                  </a:lnTo>
                  <a:lnTo>
                    <a:pt x="5680" y="26551"/>
                  </a:lnTo>
                  <a:lnTo>
                    <a:pt x="10805" y="19693"/>
                  </a:lnTo>
                  <a:lnTo>
                    <a:pt x="17732" y="16291"/>
                  </a:lnTo>
                  <a:lnTo>
                    <a:pt x="25859" y="15193"/>
                  </a:lnTo>
                  <a:lnTo>
                    <a:pt x="41129" y="20212"/>
                  </a:lnTo>
                  <a:lnTo>
                    <a:pt x="75585" y="42498"/>
                  </a:lnTo>
                  <a:lnTo>
                    <a:pt x="89355" y="58864"/>
                  </a:lnTo>
                  <a:lnTo>
                    <a:pt x="113317" y="97966"/>
                  </a:lnTo>
                  <a:lnTo>
                    <a:pt x="117658" y="98889"/>
                  </a:lnTo>
                  <a:lnTo>
                    <a:pt x="120553" y="93655"/>
                  </a:lnTo>
                  <a:lnTo>
                    <a:pt x="137286" y="33740"/>
                  </a:lnTo>
                  <a:lnTo>
                    <a:pt x="140657" y="23316"/>
                  </a:lnTo>
                  <a:lnTo>
                    <a:pt x="153761" y="8615"/>
                  </a:lnTo>
                  <a:lnTo>
                    <a:pt x="162169" y="3056"/>
                  </a:lnTo>
                  <a:lnTo>
                    <a:pt x="180870" y="0"/>
                  </a:lnTo>
                  <a:lnTo>
                    <a:pt x="190769" y="823"/>
                  </a:lnTo>
                  <a:lnTo>
                    <a:pt x="208009" y="7976"/>
                  </a:lnTo>
                  <a:lnTo>
                    <a:pt x="223469" y="20124"/>
                  </a:lnTo>
                  <a:lnTo>
                    <a:pt x="244158" y="46694"/>
                  </a:lnTo>
                  <a:lnTo>
                    <a:pt x="266061" y="103092"/>
                  </a:lnTo>
                  <a:lnTo>
                    <a:pt x="271465" y="143547"/>
                  </a:lnTo>
                  <a:lnTo>
                    <a:pt x="263212" y="191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59171" y="463253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10528" y="57264"/>
                  </a:lnTo>
                  <a:lnTo>
                    <a:pt x="10528" y="118157"/>
                  </a:lnTo>
                  <a:lnTo>
                    <a:pt x="7409" y="13752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64414" y="51589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40582" y="10528"/>
                  </a:lnTo>
                  <a:lnTo>
                    <a:pt x="92736" y="7409"/>
                  </a:lnTo>
                  <a:lnTo>
                    <a:pt x="29757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17140" y="310827"/>
              <a:ext cx="239705" cy="394583"/>
            </a:xfrm>
            <a:custGeom>
              <a:avLst/>
              <a:gdLst/>
              <a:ahLst/>
              <a:cxnLst/>
              <a:rect l="0" t="0" r="0" b="0"/>
              <a:pathLst>
                <a:path w="239705" h="394583">
                  <a:moveTo>
                    <a:pt x="0" y="26084"/>
                  </a:moveTo>
                  <a:lnTo>
                    <a:pt x="48930" y="26084"/>
                  </a:lnTo>
                  <a:lnTo>
                    <a:pt x="108061" y="20495"/>
                  </a:lnTo>
                  <a:lnTo>
                    <a:pt x="164801" y="9296"/>
                  </a:lnTo>
                  <a:lnTo>
                    <a:pt x="217949" y="2751"/>
                  </a:lnTo>
                  <a:lnTo>
                    <a:pt x="229528" y="0"/>
                  </a:lnTo>
                  <a:lnTo>
                    <a:pt x="236077" y="2846"/>
                  </a:lnTo>
                  <a:lnTo>
                    <a:pt x="239273" y="9422"/>
                  </a:lnTo>
                  <a:lnTo>
                    <a:pt x="239704" y="28038"/>
                  </a:lnTo>
                  <a:lnTo>
                    <a:pt x="232200" y="59419"/>
                  </a:lnTo>
                  <a:lnTo>
                    <a:pt x="209297" y="111351"/>
                  </a:lnTo>
                  <a:lnTo>
                    <a:pt x="182242" y="166670"/>
                  </a:lnTo>
                  <a:lnTo>
                    <a:pt x="154368" y="229893"/>
                  </a:lnTo>
                  <a:lnTo>
                    <a:pt x="129451" y="288654"/>
                  </a:lnTo>
                  <a:lnTo>
                    <a:pt x="101968" y="350997"/>
                  </a:lnTo>
                  <a:lnTo>
                    <a:pt x="84228" y="394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90880" y="168455"/>
              <a:ext cx="196785" cy="715939"/>
            </a:xfrm>
            <a:custGeom>
              <a:avLst/>
              <a:gdLst/>
              <a:ahLst/>
              <a:cxnLst/>
              <a:rect l="0" t="0" r="0" b="0"/>
              <a:pathLst>
                <a:path w="196785" h="715939">
                  <a:moveTo>
                    <a:pt x="0" y="0"/>
                  </a:moveTo>
                  <a:lnTo>
                    <a:pt x="52541" y="60874"/>
                  </a:lnTo>
                  <a:lnTo>
                    <a:pt x="101770" y="117759"/>
                  </a:lnTo>
                  <a:lnTo>
                    <a:pt x="149479" y="175680"/>
                  </a:lnTo>
                  <a:lnTo>
                    <a:pt x="173113" y="221616"/>
                  </a:lnTo>
                  <a:lnTo>
                    <a:pt x="189047" y="277656"/>
                  </a:lnTo>
                  <a:lnTo>
                    <a:pt x="196784" y="327544"/>
                  </a:lnTo>
                  <a:lnTo>
                    <a:pt x="195957" y="373131"/>
                  </a:lnTo>
                  <a:lnTo>
                    <a:pt x="190786" y="425565"/>
                  </a:lnTo>
                  <a:lnTo>
                    <a:pt x="181359" y="476087"/>
                  </a:lnTo>
                  <a:lnTo>
                    <a:pt x="170460" y="525548"/>
                  </a:lnTo>
                  <a:lnTo>
                    <a:pt x="140157" y="588504"/>
                  </a:lnTo>
                  <a:lnTo>
                    <a:pt x="87592" y="649078"/>
                  </a:lnTo>
                  <a:lnTo>
                    <a:pt x="31581" y="702283"/>
                  </a:lnTo>
                  <a:lnTo>
                    <a:pt x="10529" y="715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242984" y="1537160"/>
            <a:ext cx="189514" cy="126343"/>
            <a:chOff x="4242984" y="1537160"/>
            <a:chExt cx="189514" cy="126343"/>
          </a:xfrm>
        </p:grpSpPr>
        <p:sp>
          <p:nvSpPr>
            <p:cNvPr id="20" name="Freeform 19"/>
            <p:cNvSpPr/>
            <p:nvPr/>
          </p:nvSpPr>
          <p:spPr>
            <a:xfrm>
              <a:off x="4274570" y="1537160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2984" y="1646408"/>
              <a:ext cx="189514" cy="17095"/>
            </a:xfrm>
            <a:custGeom>
              <a:avLst/>
              <a:gdLst/>
              <a:ahLst/>
              <a:cxnLst/>
              <a:rect l="0" t="0" r="0" b="0"/>
              <a:pathLst>
                <a:path w="189514" h="17095">
                  <a:moveTo>
                    <a:pt x="189513" y="17094"/>
                  </a:moveTo>
                  <a:lnTo>
                    <a:pt x="127233" y="306"/>
                  </a:lnTo>
                  <a:lnTo>
                    <a:pt x="73182" y="0"/>
                  </a:lnTo>
                  <a:lnTo>
                    <a:pt x="34552" y="4620"/>
                  </a:lnTo>
                  <a:lnTo>
                    <a:pt x="0" y="65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081798" y="1281623"/>
            <a:ext cx="1789769" cy="508222"/>
            <a:chOff x="2081798" y="1281623"/>
            <a:chExt cx="1789769" cy="508222"/>
          </a:xfrm>
        </p:grpSpPr>
        <p:sp>
          <p:nvSpPr>
            <p:cNvPr id="23" name="Freeform 22"/>
            <p:cNvSpPr/>
            <p:nvPr/>
          </p:nvSpPr>
          <p:spPr>
            <a:xfrm>
              <a:off x="2081798" y="1281623"/>
              <a:ext cx="234472" cy="487165"/>
            </a:xfrm>
            <a:custGeom>
              <a:avLst/>
              <a:gdLst/>
              <a:ahLst/>
              <a:cxnLst/>
              <a:rect l="0" t="0" r="0" b="0"/>
              <a:pathLst>
                <a:path w="234472" h="487165">
                  <a:moveTo>
                    <a:pt x="213414" y="118667"/>
                  </a:moveTo>
                  <a:lnTo>
                    <a:pt x="219003" y="101899"/>
                  </a:lnTo>
                  <a:lnTo>
                    <a:pt x="218628" y="84308"/>
                  </a:lnTo>
                  <a:lnTo>
                    <a:pt x="213392" y="65962"/>
                  </a:lnTo>
                  <a:lnTo>
                    <a:pt x="184411" y="27874"/>
                  </a:lnTo>
                  <a:lnTo>
                    <a:pt x="158417" y="12086"/>
                  </a:lnTo>
                  <a:lnTo>
                    <a:pt x="128488" y="0"/>
                  </a:lnTo>
                  <a:lnTo>
                    <a:pt x="91804" y="188"/>
                  </a:lnTo>
                  <a:lnTo>
                    <a:pt x="51300" y="7653"/>
                  </a:lnTo>
                  <a:lnTo>
                    <a:pt x="29839" y="23314"/>
                  </a:lnTo>
                  <a:lnTo>
                    <a:pt x="7723" y="55319"/>
                  </a:lnTo>
                  <a:lnTo>
                    <a:pt x="2587" y="65906"/>
                  </a:lnTo>
                  <a:lnTo>
                    <a:pt x="0" y="87029"/>
                  </a:lnTo>
                  <a:lnTo>
                    <a:pt x="7872" y="129185"/>
                  </a:lnTo>
                  <a:lnTo>
                    <a:pt x="35554" y="190170"/>
                  </a:lnTo>
                  <a:lnTo>
                    <a:pt x="51307" y="211277"/>
                  </a:lnTo>
                  <a:lnTo>
                    <a:pt x="73906" y="228457"/>
                  </a:lnTo>
                  <a:lnTo>
                    <a:pt x="102667" y="237652"/>
                  </a:lnTo>
                  <a:lnTo>
                    <a:pt x="131438" y="239400"/>
                  </a:lnTo>
                  <a:lnTo>
                    <a:pt x="152024" y="232377"/>
                  </a:lnTo>
                  <a:lnTo>
                    <a:pt x="176767" y="215270"/>
                  </a:lnTo>
                  <a:lnTo>
                    <a:pt x="213209" y="161833"/>
                  </a:lnTo>
                  <a:lnTo>
                    <a:pt x="220297" y="150953"/>
                  </a:lnTo>
                  <a:lnTo>
                    <a:pt x="225022" y="149550"/>
                  </a:lnTo>
                  <a:lnTo>
                    <a:pt x="228171" y="154463"/>
                  </a:lnTo>
                  <a:lnTo>
                    <a:pt x="233641" y="213025"/>
                  </a:lnTo>
                  <a:lnTo>
                    <a:pt x="234307" y="274782"/>
                  </a:lnTo>
                  <a:lnTo>
                    <a:pt x="234439" y="337977"/>
                  </a:lnTo>
                  <a:lnTo>
                    <a:pt x="234465" y="399550"/>
                  </a:lnTo>
                  <a:lnTo>
                    <a:pt x="234470" y="457466"/>
                  </a:lnTo>
                  <a:lnTo>
                    <a:pt x="234471" y="487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32082" y="1609747"/>
              <a:ext cx="273742" cy="180098"/>
            </a:xfrm>
            <a:custGeom>
              <a:avLst/>
              <a:gdLst/>
              <a:ahLst/>
              <a:cxnLst/>
              <a:rect l="0" t="0" r="0" b="0"/>
              <a:pathLst>
                <a:path w="273742" h="180098">
                  <a:moveTo>
                    <a:pt x="0" y="43227"/>
                  </a:moveTo>
                  <a:lnTo>
                    <a:pt x="3120" y="85918"/>
                  </a:lnTo>
                  <a:lnTo>
                    <a:pt x="15619" y="131040"/>
                  </a:lnTo>
                  <a:lnTo>
                    <a:pt x="13571" y="125539"/>
                  </a:lnTo>
                  <a:lnTo>
                    <a:pt x="10930" y="69129"/>
                  </a:lnTo>
                  <a:lnTo>
                    <a:pt x="13047" y="40701"/>
                  </a:lnTo>
                  <a:lnTo>
                    <a:pt x="21787" y="20267"/>
                  </a:lnTo>
                  <a:lnTo>
                    <a:pt x="36589" y="6506"/>
                  </a:lnTo>
                  <a:lnTo>
                    <a:pt x="45450" y="1199"/>
                  </a:lnTo>
                  <a:lnTo>
                    <a:pt x="53697" y="0"/>
                  </a:lnTo>
                  <a:lnTo>
                    <a:pt x="61534" y="1541"/>
                  </a:lnTo>
                  <a:lnTo>
                    <a:pt x="69099" y="4908"/>
                  </a:lnTo>
                  <a:lnTo>
                    <a:pt x="83743" y="21127"/>
                  </a:lnTo>
                  <a:lnTo>
                    <a:pt x="110854" y="74675"/>
                  </a:lnTo>
                  <a:lnTo>
                    <a:pt x="118679" y="95808"/>
                  </a:lnTo>
                  <a:lnTo>
                    <a:pt x="121234" y="98168"/>
                  </a:lnTo>
                  <a:lnTo>
                    <a:pt x="122937" y="95062"/>
                  </a:lnTo>
                  <a:lnTo>
                    <a:pt x="131259" y="62044"/>
                  </a:lnTo>
                  <a:lnTo>
                    <a:pt x="146386" y="37624"/>
                  </a:lnTo>
                  <a:lnTo>
                    <a:pt x="165687" y="15570"/>
                  </a:lnTo>
                  <a:lnTo>
                    <a:pt x="174799" y="11921"/>
                  </a:lnTo>
                  <a:lnTo>
                    <a:pt x="197401" y="10986"/>
                  </a:lnTo>
                  <a:lnTo>
                    <a:pt x="207640" y="15884"/>
                  </a:lnTo>
                  <a:lnTo>
                    <a:pt x="225256" y="33804"/>
                  </a:lnTo>
                  <a:lnTo>
                    <a:pt x="251383" y="93819"/>
                  </a:lnTo>
                  <a:lnTo>
                    <a:pt x="270508" y="155741"/>
                  </a:lnTo>
                  <a:lnTo>
                    <a:pt x="273741" y="180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44199" y="1537160"/>
              <a:ext cx="19594" cy="147400"/>
            </a:xfrm>
            <a:custGeom>
              <a:avLst/>
              <a:gdLst/>
              <a:ahLst/>
              <a:cxnLst/>
              <a:rect l="0" t="0" r="0" b="0"/>
              <a:pathLst>
                <a:path w="19594" h="147400">
                  <a:moveTo>
                    <a:pt x="9065" y="0"/>
                  </a:moveTo>
                  <a:lnTo>
                    <a:pt x="0" y="58617"/>
                  </a:lnTo>
                  <a:lnTo>
                    <a:pt x="7231" y="110452"/>
                  </a:lnTo>
                  <a:lnTo>
                    <a:pt x="1959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00621" y="1613055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8333"/>
                  </a:moveTo>
                  <a:lnTo>
                    <a:pt x="111192" y="0"/>
                  </a:lnTo>
                  <a:lnTo>
                    <a:pt x="50300" y="3827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32290" y="1379233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3119" y="48931"/>
                  </a:lnTo>
                  <a:lnTo>
                    <a:pt x="8333" y="99895"/>
                  </a:lnTo>
                  <a:lnTo>
                    <a:pt x="12998" y="159450"/>
                  </a:lnTo>
                  <a:lnTo>
                    <a:pt x="18669" y="218430"/>
                  </a:lnTo>
                  <a:lnTo>
                    <a:pt x="26174" y="279582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74186" y="1321222"/>
              <a:ext cx="197381" cy="420074"/>
            </a:xfrm>
            <a:custGeom>
              <a:avLst/>
              <a:gdLst/>
              <a:ahLst/>
              <a:cxnLst/>
              <a:rect l="0" t="0" r="0" b="0"/>
              <a:pathLst>
                <a:path w="197381" h="420074">
                  <a:moveTo>
                    <a:pt x="126601" y="110653"/>
                  </a:moveTo>
                  <a:lnTo>
                    <a:pt x="91704" y="151140"/>
                  </a:lnTo>
                  <a:lnTo>
                    <a:pt x="61823" y="211371"/>
                  </a:lnTo>
                  <a:lnTo>
                    <a:pt x="47486" y="261118"/>
                  </a:lnTo>
                  <a:lnTo>
                    <a:pt x="32161" y="320442"/>
                  </a:lnTo>
                  <a:lnTo>
                    <a:pt x="27306" y="347782"/>
                  </a:lnTo>
                  <a:lnTo>
                    <a:pt x="29048" y="371632"/>
                  </a:lnTo>
                  <a:lnTo>
                    <a:pt x="42194" y="404789"/>
                  </a:lnTo>
                  <a:lnTo>
                    <a:pt x="50443" y="412029"/>
                  </a:lnTo>
                  <a:lnTo>
                    <a:pt x="72086" y="420073"/>
                  </a:lnTo>
                  <a:lnTo>
                    <a:pt x="110578" y="419012"/>
                  </a:lnTo>
                  <a:lnTo>
                    <a:pt x="146030" y="405700"/>
                  </a:lnTo>
                  <a:lnTo>
                    <a:pt x="173172" y="386938"/>
                  </a:lnTo>
                  <a:lnTo>
                    <a:pt x="190443" y="360971"/>
                  </a:lnTo>
                  <a:lnTo>
                    <a:pt x="197380" y="319872"/>
                  </a:lnTo>
                  <a:lnTo>
                    <a:pt x="188257" y="276239"/>
                  </a:lnTo>
                  <a:lnTo>
                    <a:pt x="170736" y="244854"/>
                  </a:lnTo>
                  <a:lnTo>
                    <a:pt x="124391" y="187594"/>
                  </a:lnTo>
                  <a:lnTo>
                    <a:pt x="68454" y="135257"/>
                  </a:lnTo>
                  <a:lnTo>
                    <a:pt x="5526" y="77196"/>
                  </a:lnTo>
                  <a:lnTo>
                    <a:pt x="1431" y="66121"/>
                  </a:lnTo>
                  <a:lnTo>
                    <a:pt x="0" y="41338"/>
                  </a:lnTo>
                  <a:lnTo>
                    <a:pt x="6383" y="20965"/>
                  </a:lnTo>
                  <a:lnTo>
                    <a:pt x="11361" y="12257"/>
                  </a:lnTo>
                  <a:lnTo>
                    <a:pt x="20528" y="6451"/>
                  </a:lnTo>
                  <a:lnTo>
                    <a:pt x="46312" y="0"/>
                  </a:lnTo>
                  <a:lnTo>
                    <a:pt x="88124" y="1958"/>
                  </a:lnTo>
                  <a:lnTo>
                    <a:pt x="109890" y="10092"/>
                  </a:lnTo>
                  <a:lnTo>
                    <a:pt x="118970" y="15536"/>
                  </a:lnTo>
                  <a:lnTo>
                    <a:pt x="132178" y="34064"/>
                  </a:lnTo>
                  <a:lnTo>
                    <a:pt x="143072" y="64563"/>
                  </a:lnTo>
                  <a:lnTo>
                    <a:pt x="147658" y="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080592" y="1208605"/>
            <a:ext cx="842280" cy="430228"/>
            <a:chOff x="5080592" y="1208605"/>
            <a:chExt cx="842280" cy="430228"/>
          </a:xfrm>
        </p:grpSpPr>
        <p:sp>
          <p:nvSpPr>
            <p:cNvPr id="30" name="Freeform 29"/>
            <p:cNvSpPr/>
            <p:nvPr/>
          </p:nvSpPr>
          <p:spPr>
            <a:xfrm>
              <a:off x="5080592" y="140864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65494" y="1208605"/>
              <a:ext cx="238761" cy="430228"/>
            </a:xfrm>
            <a:custGeom>
              <a:avLst/>
              <a:gdLst/>
              <a:ahLst/>
              <a:cxnLst/>
              <a:rect l="0" t="0" r="0" b="0"/>
              <a:pathLst>
                <a:path w="238761" h="430228">
                  <a:moveTo>
                    <a:pt x="136239" y="0"/>
                  </a:moveTo>
                  <a:lnTo>
                    <a:pt x="119471" y="11179"/>
                  </a:lnTo>
                  <a:lnTo>
                    <a:pt x="108119" y="26025"/>
                  </a:lnTo>
                  <a:lnTo>
                    <a:pt x="65635" y="85982"/>
                  </a:lnTo>
                  <a:lnTo>
                    <a:pt x="34019" y="140221"/>
                  </a:lnTo>
                  <a:lnTo>
                    <a:pt x="17521" y="193684"/>
                  </a:lnTo>
                  <a:lnTo>
                    <a:pt x="2568" y="254966"/>
                  </a:lnTo>
                  <a:lnTo>
                    <a:pt x="0" y="314876"/>
                  </a:lnTo>
                  <a:lnTo>
                    <a:pt x="5888" y="342326"/>
                  </a:lnTo>
                  <a:lnTo>
                    <a:pt x="28732" y="388544"/>
                  </a:lnTo>
                  <a:lnTo>
                    <a:pt x="54472" y="415251"/>
                  </a:lnTo>
                  <a:lnTo>
                    <a:pt x="77281" y="424372"/>
                  </a:lnTo>
                  <a:lnTo>
                    <a:pt x="130052" y="430227"/>
                  </a:lnTo>
                  <a:lnTo>
                    <a:pt x="165991" y="425652"/>
                  </a:lnTo>
                  <a:lnTo>
                    <a:pt x="184947" y="416906"/>
                  </a:lnTo>
                  <a:lnTo>
                    <a:pt x="216180" y="392228"/>
                  </a:lnTo>
                  <a:lnTo>
                    <a:pt x="232195" y="360581"/>
                  </a:lnTo>
                  <a:lnTo>
                    <a:pt x="238760" y="321568"/>
                  </a:lnTo>
                  <a:lnTo>
                    <a:pt x="235116" y="285962"/>
                  </a:lnTo>
                  <a:lnTo>
                    <a:pt x="223468" y="267084"/>
                  </a:lnTo>
                  <a:lnTo>
                    <a:pt x="215449" y="258775"/>
                  </a:lnTo>
                  <a:lnTo>
                    <a:pt x="194060" y="249542"/>
                  </a:lnTo>
                  <a:lnTo>
                    <a:pt x="142201" y="243615"/>
                  </a:lnTo>
                  <a:lnTo>
                    <a:pt x="120951" y="249043"/>
                  </a:lnTo>
                  <a:lnTo>
                    <a:pt x="65241" y="284874"/>
                  </a:lnTo>
                  <a:lnTo>
                    <a:pt x="41482" y="305327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59659" y="1439656"/>
              <a:ext cx="263213" cy="161115"/>
            </a:xfrm>
            <a:custGeom>
              <a:avLst/>
              <a:gdLst/>
              <a:ahLst/>
              <a:cxnLst/>
              <a:rect l="0" t="0" r="0" b="0"/>
              <a:pathLst>
                <a:path w="263213" h="161115">
                  <a:moveTo>
                    <a:pt x="0" y="63747"/>
                  </a:moveTo>
                  <a:lnTo>
                    <a:pt x="14654" y="122364"/>
                  </a:lnTo>
                  <a:lnTo>
                    <a:pt x="25858" y="161114"/>
                  </a:lnTo>
                  <a:lnTo>
                    <a:pt x="16331" y="133631"/>
                  </a:lnTo>
                  <a:lnTo>
                    <a:pt x="8173" y="72849"/>
                  </a:lnTo>
                  <a:lnTo>
                    <a:pt x="4802" y="46735"/>
                  </a:lnTo>
                  <a:lnTo>
                    <a:pt x="7204" y="23431"/>
                  </a:lnTo>
                  <a:lnTo>
                    <a:pt x="11821" y="16983"/>
                  </a:lnTo>
                  <a:lnTo>
                    <a:pt x="18409" y="13853"/>
                  </a:lnTo>
                  <a:lnTo>
                    <a:pt x="26311" y="12937"/>
                  </a:lnTo>
                  <a:lnTo>
                    <a:pt x="44449" y="21278"/>
                  </a:lnTo>
                  <a:lnTo>
                    <a:pt x="101295" y="70745"/>
                  </a:lnTo>
                  <a:lnTo>
                    <a:pt x="122690" y="97406"/>
                  </a:lnTo>
                  <a:lnTo>
                    <a:pt x="126247" y="107244"/>
                  </a:lnTo>
                  <a:lnTo>
                    <a:pt x="127080" y="127533"/>
                  </a:lnTo>
                  <a:lnTo>
                    <a:pt x="125664" y="129667"/>
                  </a:lnTo>
                  <a:lnTo>
                    <a:pt x="120971" y="119561"/>
                  </a:lnTo>
                  <a:lnTo>
                    <a:pt x="117341" y="87564"/>
                  </a:lnTo>
                  <a:lnTo>
                    <a:pt x="121855" y="54036"/>
                  </a:lnTo>
                  <a:lnTo>
                    <a:pt x="136191" y="27465"/>
                  </a:lnTo>
                  <a:lnTo>
                    <a:pt x="160845" y="4774"/>
                  </a:lnTo>
                  <a:lnTo>
                    <a:pt x="170401" y="1035"/>
                  </a:lnTo>
                  <a:lnTo>
                    <a:pt x="190378" y="0"/>
                  </a:lnTo>
                  <a:lnTo>
                    <a:pt x="199448" y="4872"/>
                  </a:lnTo>
                  <a:lnTo>
                    <a:pt x="215765" y="22762"/>
                  </a:lnTo>
                  <a:lnTo>
                    <a:pt x="244889" y="84903"/>
                  </a:lnTo>
                  <a:lnTo>
                    <a:pt x="259990" y="139554"/>
                  </a:lnTo>
                  <a:lnTo>
                    <a:pt x="263212" y="158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338155" y="1195797"/>
            <a:ext cx="1010737" cy="389176"/>
            <a:chOff x="6338155" y="1195797"/>
            <a:chExt cx="1010737" cy="389176"/>
          </a:xfrm>
        </p:grpSpPr>
        <p:sp>
          <p:nvSpPr>
            <p:cNvPr id="34" name="Freeform 33"/>
            <p:cNvSpPr/>
            <p:nvPr/>
          </p:nvSpPr>
          <p:spPr>
            <a:xfrm>
              <a:off x="6338155" y="143187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17222" y="1210777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200219"/>
                  </a:lnTo>
                  <a:lnTo>
                    <a:pt x="0" y="249617"/>
                  </a:lnTo>
                  <a:lnTo>
                    <a:pt x="0" y="30823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85432" y="1242362"/>
              <a:ext cx="210734" cy="171971"/>
            </a:xfrm>
            <a:custGeom>
              <a:avLst/>
              <a:gdLst/>
              <a:ahLst/>
              <a:cxnLst/>
              <a:rect l="0" t="0" r="0" b="0"/>
              <a:pathLst>
                <a:path w="210734" h="171971">
                  <a:moveTo>
                    <a:pt x="210733" y="115814"/>
                  </a:moveTo>
                  <a:lnTo>
                    <a:pt x="147305" y="133772"/>
                  </a:lnTo>
                  <a:lnTo>
                    <a:pt x="84369" y="154454"/>
                  </a:lnTo>
                  <a:lnTo>
                    <a:pt x="31746" y="171970"/>
                  </a:lnTo>
                  <a:lnTo>
                    <a:pt x="22388" y="171969"/>
                  </a:lnTo>
                  <a:lnTo>
                    <a:pt x="5752" y="165728"/>
                  </a:lnTo>
                  <a:lnTo>
                    <a:pt x="1549" y="158449"/>
                  </a:lnTo>
                  <a:lnTo>
                    <a:pt x="0" y="137882"/>
                  </a:lnTo>
                  <a:lnTo>
                    <a:pt x="11594" y="78122"/>
                  </a:lnTo>
                  <a:lnTo>
                    <a:pt x="18368" y="36016"/>
                  </a:lnTo>
                  <a:lnTo>
                    <a:pt x="21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23955" y="1195797"/>
              <a:ext cx="324937" cy="389176"/>
            </a:xfrm>
            <a:custGeom>
              <a:avLst/>
              <a:gdLst/>
              <a:ahLst/>
              <a:cxnLst/>
              <a:rect l="0" t="0" r="0" b="0"/>
              <a:pathLst>
                <a:path w="324937" h="389176">
                  <a:moveTo>
                    <a:pt x="19610" y="88679"/>
                  </a:moveTo>
                  <a:lnTo>
                    <a:pt x="38738" y="34804"/>
                  </a:lnTo>
                  <a:lnTo>
                    <a:pt x="49948" y="14432"/>
                  </a:lnTo>
                  <a:lnTo>
                    <a:pt x="58553" y="7596"/>
                  </a:lnTo>
                  <a:lnTo>
                    <a:pt x="80591" y="0"/>
                  </a:lnTo>
                  <a:lnTo>
                    <a:pt x="113717" y="1312"/>
                  </a:lnTo>
                  <a:lnTo>
                    <a:pt x="132015" y="9295"/>
                  </a:lnTo>
                  <a:lnTo>
                    <a:pt x="140170" y="14700"/>
                  </a:lnTo>
                  <a:lnTo>
                    <a:pt x="152351" y="30063"/>
                  </a:lnTo>
                  <a:lnTo>
                    <a:pt x="185508" y="92199"/>
                  </a:lnTo>
                  <a:lnTo>
                    <a:pt x="194716" y="134956"/>
                  </a:lnTo>
                  <a:lnTo>
                    <a:pt x="192239" y="196216"/>
                  </a:lnTo>
                  <a:lnTo>
                    <a:pt x="186550" y="253377"/>
                  </a:lnTo>
                  <a:lnTo>
                    <a:pt x="165323" y="306609"/>
                  </a:lnTo>
                  <a:lnTo>
                    <a:pt x="130522" y="360833"/>
                  </a:lnTo>
                  <a:lnTo>
                    <a:pt x="112187" y="377703"/>
                  </a:lnTo>
                  <a:lnTo>
                    <a:pt x="89221" y="386760"/>
                  </a:lnTo>
                  <a:lnTo>
                    <a:pt x="76546" y="389175"/>
                  </a:lnTo>
                  <a:lnTo>
                    <a:pt x="53104" y="385620"/>
                  </a:lnTo>
                  <a:lnTo>
                    <a:pt x="23295" y="370464"/>
                  </a:lnTo>
                  <a:lnTo>
                    <a:pt x="15047" y="364273"/>
                  </a:lnTo>
                  <a:lnTo>
                    <a:pt x="5883" y="344916"/>
                  </a:lnTo>
                  <a:lnTo>
                    <a:pt x="0" y="294362"/>
                  </a:lnTo>
                  <a:lnTo>
                    <a:pt x="3027" y="283123"/>
                  </a:lnTo>
                  <a:lnTo>
                    <a:pt x="15749" y="264396"/>
                  </a:lnTo>
                  <a:lnTo>
                    <a:pt x="36221" y="254513"/>
                  </a:lnTo>
                  <a:lnTo>
                    <a:pt x="62087" y="251290"/>
                  </a:lnTo>
                  <a:lnTo>
                    <a:pt x="108364" y="257223"/>
                  </a:lnTo>
                  <a:lnTo>
                    <a:pt x="149893" y="273279"/>
                  </a:lnTo>
                  <a:lnTo>
                    <a:pt x="210522" y="306546"/>
                  </a:lnTo>
                  <a:lnTo>
                    <a:pt x="261132" y="334399"/>
                  </a:lnTo>
                  <a:lnTo>
                    <a:pt x="305616" y="359312"/>
                  </a:lnTo>
                  <a:lnTo>
                    <a:pt x="324936" y="372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097306" y="2016799"/>
            <a:ext cx="831752" cy="410602"/>
            <a:chOff x="5097306" y="2016799"/>
            <a:chExt cx="831752" cy="410602"/>
          </a:xfrm>
        </p:grpSpPr>
        <p:sp>
          <p:nvSpPr>
            <p:cNvPr id="39" name="Freeform 38"/>
            <p:cNvSpPr/>
            <p:nvPr/>
          </p:nvSpPr>
          <p:spPr>
            <a:xfrm>
              <a:off x="5181534" y="211155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0336" y="164407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097306" y="2206312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45363" y="14471"/>
                  </a:lnTo>
                  <a:lnTo>
                    <a:pt x="93661" y="22876"/>
                  </a:lnTo>
                  <a:lnTo>
                    <a:pt x="38388" y="354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25104" y="2016799"/>
              <a:ext cx="180784" cy="410602"/>
            </a:xfrm>
            <a:custGeom>
              <a:avLst/>
              <a:gdLst/>
              <a:ahLst/>
              <a:cxnLst/>
              <a:rect l="0" t="0" r="0" b="0"/>
              <a:pathLst>
                <a:path w="180784" h="410602">
                  <a:moveTo>
                    <a:pt x="124927" y="0"/>
                  </a:moveTo>
                  <a:lnTo>
                    <a:pt x="95619" y="34898"/>
                  </a:lnTo>
                  <a:lnTo>
                    <a:pt x="64714" y="96117"/>
                  </a:lnTo>
                  <a:lnTo>
                    <a:pt x="48985" y="131034"/>
                  </a:lnTo>
                  <a:lnTo>
                    <a:pt x="37363" y="150654"/>
                  </a:lnTo>
                  <a:lnTo>
                    <a:pt x="20369" y="204497"/>
                  </a:lnTo>
                  <a:lnTo>
                    <a:pt x="5748" y="259933"/>
                  </a:lnTo>
                  <a:lnTo>
                    <a:pt x="0" y="313084"/>
                  </a:lnTo>
                  <a:lnTo>
                    <a:pt x="1345" y="353508"/>
                  </a:lnTo>
                  <a:lnTo>
                    <a:pt x="9950" y="377043"/>
                  </a:lnTo>
                  <a:lnTo>
                    <a:pt x="33538" y="404435"/>
                  </a:lnTo>
                  <a:lnTo>
                    <a:pt x="44114" y="408833"/>
                  </a:lnTo>
                  <a:lnTo>
                    <a:pt x="68344" y="410601"/>
                  </a:lnTo>
                  <a:lnTo>
                    <a:pt x="108291" y="405019"/>
                  </a:lnTo>
                  <a:lnTo>
                    <a:pt x="129622" y="392918"/>
                  </a:lnTo>
                  <a:lnTo>
                    <a:pt x="162380" y="356554"/>
                  </a:lnTo>
                  <a:lnTo>
                    <a:pt x="178658" y="325964"/>
                  </a:lnTo>
                  <a:lnTo>
                    <a:pt x="180783" y="302021"/>
                  </a:lnTo>
                  <a:lnTo>
                    <a:pt x="176658" y="276951"/>
                  </a:lnTo>
                  <a:lnTo>
                    <a:pt x="167026" y="254111"/>
                  </a:lnTo>
                  <a:lnTo>
                    <a:pt x="158843" y="246616"/>
                  </a:lnTo>
                  <a:lnTo>
                    <a:pt x="137271" y="238289"/>
                  </a:lnTo>
                  <a:lnTo>
                    <a:pt x="115206" y="237707"/>
                  </a:lnTo>
                  <a:lnTo>
                    <a:pt x="66855" y="246866"/>
                  </a:lnTo>
                  <a:lnTo>
                    <a:pt x="911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55316" y="2279427"/>
              <a:ext cx="273742" cy="126927"/>
            </a:xfrm>
            <a:custGeom>
              <a:avLst/>
              <a:gdLst/>
              <a:ahLst/>
              <a:cxnLst/>
              <a:rect l="0" t="0" r="0" b="0"/>
              <a:pathLst>
                <a:path w="273742" h="126927">
                  <a:moveTo>
                    <a:pt x="0" y="21641"/>
                  </a:moveTo>
                  <a:lnTo>
                    <a:pt x="3120" y="64333"/>
                  </a:lnTo>
                  <a:lnTo>
                    <a:pt x="5590" y="74669"/>
                  </a:lnTo>
                  <a:lnTo>
                    <a:pt x="8406" y="76880"/>
                  </a:lnTo>
                  <a:lnTo>
                    <a:pt x="11453" y="73675"/>
                  </a:lnTo>
                  <a:lnTo>
                    <a:pt x="30538" y="33043"/>
                  </a:lnTo>
                  <a:lnTo>
                    <a:pt x="46328" y="21639"/>
                  </a:lnTo>
                  <a:lnTo>
                    <a:pt x="55452" y="20470"/>
                  </a:lnTo>
                  <a:lnTo>
                    <a:pt x="74948" y="25410"/>
                  </a:lnTo>
                  <a:lnTo>
                    <a:pt x="92192" y="38524"/>
                  </a:lnTo>
                  <a:lnTo>
                    <a:pt x="100066" y="46934"/>
                  </a:lnTo>
                  <a:lnTo>
                    <a:pt x="107655" y="50201"/>
                  </a:lnTo>
                  <a:lnTo>
                    <a:pt x="115054" y="50040"/>
                  </a:lnTo>
                  <a:lnTo>
                    <a:pt x="122326" y="47593"/>
                  </a:lnTo>
                  <a:lnTo>
                    <a:pt x="136645" y="35515"/>
                  </a:lnTo>
                  <a:lnTo>
                    <a:pt x="164902" y="4754"/>
                  </a:lnTo>
                  <a:lnTo>
                    <a:pt x="173106" y="1025"/>
                  </a:lnTo>
                  <a:lnTo>
                    <a:pt x="191580" y="0"/>
                  </a:lnTo>
                  <a:lnTo>
                    <a:pt x="208369" y="6564"/>
                  </a:lnTo>
                  <a:lnTo>
                    <a:pt x="216122" y="11589"/>
                  </a:lnTo>
                  <a:lnTo>
                    <a:pt x="238211" y="41020"/>
                  </a:lnTo>
                  <a:lnTo>
                    <a:pt x="262231" y="100333"/>
                  </a:lnTo>
                  <a:lnTo>
                    <a:pt x="273741" y="126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954615" y="2183413"/>
            <a:ext cx="779110" cy="433228"/>
            <a:chOff x="1954615" y="2183413"/>
            <a:chExt cx="779110" cy="433228"/>
          </a:xfrm>
        </p:grpSpPr>
        <p:sp>
          <p:nvSpPr>
            <p:cNvPr id="44" name="Freeform 43"/>
            <p:cNvSpPr/>
            <p:nvPr/>
          </p:nvSpPr>
          <p:spPr>
            <a:xfrm>
              <a:off x="2012009" y="2330811"/>
              <a:ext cx="16307" cy="168457"/>
            </a:xfrm>
            <a:custGeom>
              <a:avLst/>
              <a:gdLst/>
              <a:ahLst/>
              <a:cxnLst/>
              <a:rect l="0" t="0" r="0" b="0"/>
              <a:pathLst>
                <a:path w="16307" h="168457">
                  <a:moveTo>
                    <a:pt x="16306" y="0"/>
                  </a:moveTo>
                  <a:lnTo>
                    <a:pt x="9070" y="27557"/>
                  </a:lnTo>
                  <a:lnTo>
                    <a:pt x="3308" y="80660"/>
                  </a:lnTo>
                  <a:lnTo>
                    <a:pt x="0" y="103699"/>
                  </a:lnTo>
                  <a:lnTo>
                    <a:pt x="4289" y="143967"/>
                  </a:lnTo>
                  <a:lnTo>
                    <a:pt x="577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954615" y="241503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4371" y="14655"/>
                  </a:lnTo>
                  <a:lnTo>
                    <a:pt x="39265" y="2702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18124" y="2183413"/>
              <a:ext cx="192311" cy="433228"/>
            </a:xfrm>
            <a:custGeom>
              <a:avLst/>
              <a:gdLst/>
              <a:ahLst/>
              <a:cxnLst/>
              <a:rect l="0" t="0" r="0" b="0"/>
              <a:pathLst>
                <a:path w="192311" h="433228">
                  <a:moveTo>
                    <a:pt x="94460" y="0"/>
                  </a:moveTo>
                  <a:lnTo>
                    <a:pt x="78819" y="17980"/>
                  </a:lnTo>
                  <a:lnTo>
                    <a:pt x="54027" y="69741"/>
                  </a:lnTo>
                  <a:lnTo>
                    <a:pt x="28588" y="131842"/>
                  </a:lnTo>
                  <a:lnTo>
                    <a:pt x="11085" y="194195"/>
                  </a:lnTo>
                  <a:lnTo>
                    <a:pt x="3076" y="236134"/>
                  </a:lnTo>
                  <a:lnTo>
                    <a:pt x="703" y="285604"/>
                  </a:lnTo>
                  <a:lnTo>
                    <a:pt x="0" y="334188"/>
                  </a:lnTo>
                  <a:lnTo>
                    <a:pt x="2175" y="362607"/>
                  </a:lnTo>
                  <a:lnTo>
                    <a:pt x="16553" y="397168"/>
                  </a:lnTo>
                  <a:lnTo>
                    <a:pt x="29029" y="414775"/>
                  </a:lnTo>
                  <a:lnTo>
                    <a:pt x="45493" y="427279"/>
                  </a:lnTo>
                  <a:lnTo>
                    <a:pt x="54796" y="432252"/>
                  </a:lnTo>
                  <a:lnTo>
                    <a:pt x="64508" y="433227"/>
                  </a:lnTo>
                  <a:lnTo>
                    <a:pt x="84657" y="428071"/>
                  </a:lnTo>
                  <a:lnTo>
                    <a:pt x="126189" y="404528"/>
                  </a:lnTo>
                  <a:lnTo>
                    <a:pt x="173118" y="357167"/>
                  </a:lnTo>
                  <a:lnTo>
                    <a:pt x="190036" y="326146"/>
                  </a:lnTo>
                  <a:lnTo>
                    <a:pt x="192310" y="302101"/>
                  </a:lnTo>
                  <a:lnTo>
                    <a:pt x="188252" y="278156"/>
                  </a:lnTo>
                  <a:lnTo>
                    <a:pt x="178649" y="259715"/>
                  </a:lnTo>
                  <a:lnTo>
                    <a:pt x="170473" y="253862"/>
                  </a:lnTo>
                  <a:lnTo>
                    <a:pt x="148911" y="247358"/>
                  </a:lnTo>
                  <a:lnTo>
                    <a:pt x="138949" y="247963"/>
                  </a:lnTo>
                  <a:lnTo>
                    <a:pt x="121642" y="254875"/>
                  </a:lnTo>
                  <a:lnTo>
                    <a:pt x="66096" y="302429"/>
                  </a:lnTo>
                  <a:lnTo>
                    <a:pt x="52346" y="31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70511" y="2475634"/>
              <a:ext cx="263214" cy="128920"/>
            </a:xfrm>
            <a:custGeom>
              <a:avLst/>
              <a:gdLst/>
              <a:ahLst/>
              <a:cxnLst/>
              <a:rect l="0" t="0" r="0" b="0"/>
              <a:pathLst>
                <a:path w="263214" h="128920">
                  <a:moveTo>
                    <a:pt x="0" y="13105"/>
                  </a:moveTo>
                  <a:lnTo>
                    <a:pt x="26342" y="75580"/>
                  </a:lnTo>
                  <a:lnTo>
                    <a:pt x="28090" y="73472"/>
                  </a:lnTo>
                  <a:lnTo>
                    <a:pt x="36485" y="42057"/>
                  </a:lnTo>
                  <a:lnTo>
                    <a:pt x="51625" y="17914"/>
                  </a:lnTo>
                  <a:lnTo>
                    <a:pt x="58983" y="15141"/>
                  </a:lnTo>
                  <a:lnTo>
                    <a:pt x="67398" y="15632"/>
                  </a:lnTo>
                  <a:lnTo>
                    <a:pt x="76518" y="18299"/>
                  </a:lnTo>
                  <a:lnTo>
                    <a:pt x="111710" y="16464"/>
                  </a:lnTo>
                  <a:lnTo>
                    <a:pt x="131927" y="8359"/>
                  </a:lnTo>
                  <a:lnTo>
                    <a:pt x="140594" y="2922"/>
                  </a:lnTo>
                  <a:lnTo>
                    <a:pt x="159583" y="0"/>
                  </a:lnTo>
                  <a:lnTo>
                    <a:pt x="169560" y="859"/>
                  </a:lnTo>
                  <a:lnTo>
                    <a:pt x="186884" y="8052"/>
                  </a:lnTo>
                  <a:lnTo>
                    <a:pt x="217070" y="31734"/>
                  </a:lnTo>
                  <a:lnTo>
                    <a:pt x="232903" y="57619"/>
                  </a:lnTo>
                  <a:lnTo>
                    <a:pt x="252390" y="105058"/>
                  </a:lnTo>
                  <a:lnTo>
                    <a:pt x="263213" y="128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421554" y="3242777"/>
            <a:ext cx="3537577" cy="505369"/>
            <a:chOff x="2421554" y="3242777"/>
            <a:chExt cx="3537577" cy="505369"/>
          </a:xfrm>
        </p:grpSpPr>
        <p:sp>
          <p:nvSpPr>
            <p:cNvPr id="49" name="Freeform 48"/>
            <p:cNvSpPr/>
            <p:nvPr/>
          </p:nvSpPr>
          <p:spPr>
            <a:xfrm>
              <a:off x="2421554" y="3263834"/>
              <a:ext cx="1" cy="484312"/>
            </a:xfrm>
            <a:custGeom>
              <a:avLst/>
              <a:gdLst/>
              <a:ahLst/>
              <a:cxnLst/>
              <a:rect l="0" t="0" r="0" b="0"/>
              <a:pathLst>
                <a:path w="1" h="484312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59878"/>
                  </a:lnTo>
                  <a:lnTo>
                    <a:pt x="0" y="222914"/>
                  </a:lnTo>
                  <a:lnTo>
                    <a:pt x="0" y="271809"/>
                  </a:lnTo>
                  <a:lnTo>
                    <a:pt x="0" y="334667"/>
                  </a:lnTo>
                  <a:lnTo>
                    <a:pt x="0" y="390839"/>
                  </a:lnTo>
                  <a:lnTo>
                    <a:pt x="0" y="45345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01152" y="3263834"/>
              <a:ext cx="290363" cy="398055"/>
            </a:xfrm>
            <a:custGeom>
              <a:avLst/>
              <a:gdLst/>
              <a:ahLst/>
              <a:cxnLst/>
              <a:rect l="0" t="0" r="0" b="0"/>
              <a:pathLst>
                <a:path w="290363" h="398055">
                  <a:moveTo>
                    <a:pt x="209956" y="0"/>
                  </a:moveTo>
                  <a:lnTo>
                    <a:pt x="182400" y="7236"/>
                  </a:lnTo>
                  <a:lnTo>
                    <a:pt x="123058" y="9878"/>
                  </a:lnTo>
                  <a:lnTo>
                    <a:pt x="60600" y="4811"/>
                  </a:lnTo>
                  <a:lnTo>
                    <a:pt x="22983" y="7014"/>
                  </a:lnTo>
                  <a:lnTo>
                    <a:pt x="15117" y="12865"/>
                  </a:lnTo>
                  <a:lnTo>
                    <a:pt x="9874" y="21445"/>
                  </a:lnTo>
                  <a:lnTo>
                    <a:pt x="2494" y="55877"/>
                  </a:lnTo>
                  <a:lnTo>
                    <a:pt x="0" y="115022"/>
                  </a:lnTo>
                  <a:lnTo>
                    <a:pt x="5157" y="160163"/>
                  </a:lnTo>
                  <a:lnTo>
                    <a:pt x="11423" y="168776"/>
                  </a:lnTo>
                  <a:lnTo>
                    <a:pt x="20279" y="173349"/>
                  </a:lnTo>
                  <a:lnTo>
                    <a:pt x="41427" y="175310"/>
                  </a:lnTo>
                  <a:lnTo>
                    <a:pt x="99722" y="169589"/>
                  </a:lnTo>
                  <a:lnTo>
                    <a:pt x="153044" y="169849"/>
                  </a:lnTo>
                  <a:lnTo>
                    <a:pt x="201704" y="183073"/>
                  </a:lnTo>
                  <a:lnTo>
                    <a:pt x="235977" y="201252"/>
                  </a:lnTo>
                  <a:lnTo>
                    <a:pt x="251937" y="215787"/>
                  </a:lnTo>
                  <a:lnTo>
                    <a:pt x="281284" y="263899"/>
                  </a:lnTo>
                  <a:lnTo>
                    <a:pt x="290362" y="300591"/>
                  </a:lnTo>
                  <a:lnTo>
                    <a:pt x="286246" y="327398"/>
                  </a:lnTo>
                  <a:lnTo>
                    <a:pt x="275449" y="352570"/>
                  </a:lnTo>
                  <a:lnTo>
                    <a:pt x="258951" y="371557"/>
                  </a:lnTo>
                  <a:lnTo>
                    <a:pt x="229933" y="389811"/>
                  </a:lnTo>
                  <a:lnTo>
                    <a:pt x="173045" y="398054"/>
                  </a:lnTo>
                  <a:lnTo>
                    <a:pt x="115534" y="396562"/>
                  </a:lnTo>
                  <a:lnTo>
                    <a:pt x="89612" y="390329"/>
                  </a:lnTo>
                  <a:lnTo>
                    <a:pt x="520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90093" y="3471564"/>
              <a:ext cx="336913" cy="118654"/>
            </a:xfrm>
            <a:custGeom>
              <a:avLst/>
              <a:gdLst/>
              <a:ahLst/>
              <a:cxnLst/>
              <a:rect l="0" t="0" r="0" b="0"/>
              <a:pathLst>
                <a:path w="336913" h="118654">
                  <a:moveTo>
                    <a:pt x="0" y="34425"/>
                  </a:moveTo>
                  <a:lnTo>
                    <a:pt x="15619" y="81281"/>
                  </a:lnTo>
                  <a:lnTo>
                    <a:pt x="13570" y="75137"/>
                  </a:lnTo>
                  <a:lnTo>
                    <a:pt x="17019" y="51948"/>
                  </a:lnTo>
                  <a:lnTo>
                    <a:pt x="31039" y="28439"/>
                  </a:lnTo>
                  <a:lnTo>
                    <a:pt x="46550" y="16947"/>
                  </a:lnTo>
                  <a:lnTo>
                    <a:pt x="55600" y="12244"/>
                  </a:lnTo>
                  <a:lnTo>
                    <a:pt x="65143" y="11449"/>
                  </a:lnTo>
                  <a:lnTo>
                    <a:pt x="85104" y="16805"/>
                  </a:lnTo>
                  <a:lnTo>
                    <a:pt x="118110" y="39307"/>
                  </a:lnTo>
                  <a:lnTo>
                    <a:pt x="132822" y="52582"/>
                  </a:lnTo>
                  <a:lnTo>
                    <a:pt x="138851" y="53549"/>
                  </a:lnTo>
                  <a:lnTo>
                    <a:pt x="144040" y="50684"/>
                  </a:lnTo>
                  <a:lnTo>
                    <a:pt x="174079" y="13690"/>
                  </a:lnTo>
                  <a:lnTo>
                    <a:pt x="192012" y="2592"/>
                  </a:lnTo>
                  <a:lnTo>
                    <a:pt x="211681" y="0"/>
                  </a:lnTo>
                  <a:lnTo>
                    <a:pt x="232121" y="3918"/>
                  </a:lnTo>
                  <a:lnTo>
                    <a:pt x="262189" y="19277"/>
                  </a:lnTo>
                  <a:lnTo>
                    <a:pt x="278745" y="31982"/>
                  </a:lnTo>
                  <a:lnTo>
                    <a:pt x="319052" y="89664"/>
                  </a:lnTo>
                  <a:lnTo>
                    <a:pt x="336912" y="118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84974" y="3442818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54145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21803" y="350598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9525" y="0"/>
                  </a:lnTo>
                  <a:lnTo>
                    <a:pt x="65983" y="5590"/>
                  </a:lnTo>
                  <a:lnTo>
                    <a:pt x="17886" y="10723"/>
                  </a:lnTo>
                  <a:lnTo>
                    <a:pt x="1192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21886" y="3305948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5684" y="206529"/>
                  </a:lnTo>
                  <a:lnTo>
                    <a:pt x="23469" y="267894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29316" y="3246035"/>
              <a:ext cx="174479" cy="340935"/>
            </a:xfrm>
            <a:custGeom>
              <a:avLst/>
              <a:gdLst/>
              <a:ahLst/>
              <a:cxnLst/>
              <a:rect l="0" t="0" r="0" b="0"/>
              <a:pathLst>
                <a:path w="174479" h="340935">
                  <a:moveTo>
                    <a:pt x="129482" y="112555"/>
                  </a:moveTo>
                  <a:lnTo>
                    <a:pt x="100801" y="166430"/>
                  </a:lnTo>
                  <a:lnTo>
                    <a:pt x="63610" y="228477"/>
                  </a:lnTo>
                  <a:lnTo>
                    <a:pt x="51213" y="262326"/>
                  </a:lnTo>
                  <a:lnTo>
                    <a:pt x="47902" y="292204"/>
                  </a:lnTo>
                  <a:lnTo>
                    <a:pt x="52670" y="318741"/>
                  </a:lnTo>
                  <a:lnTo>
                    <a:pt x="57217" y="330731"/>
                  </a:lnTo>
                  <a:lnTo>
                    <a:pt x="64927" y="337554"/>
                  </a:lnTo>
                  <a:lnTo>
                    <a:pt x="74747" y="340934"/>
                  </a:lnTo>
                  <a:lnTo>
                    <a:pt x="110924" y="340100"/>
                  </a:lnTo>
                  <a:lnTo>
                    <a:pt x="124129" y="337951"/>
                  </a:lnTo>
                  <a:lnTo>
                    <a:pt x="135272" y="331840"/>
                  </a:lnTo>
                  <a:lnTo>
                    <a:pt x="153892" y="312570"/>
                  </a:lnTo>
                  <a:lnTo>
                    <a:pt x="171939" y="281003"/>
                  </a:lnTo>
                  <a:lnTo>
                    <a:pt x="174478" y="259951"/>
                  </a:lnTo>
                  <a:lnTo>
                    <a:pt x="166576" y="217840"/>
                  </a:lnTo>
                  <a:lnTo>
                    <a:pt x="151521" y="191844"/>
                  </a:lnTo>
                  <a:lnTo>
                    <a:pt x="132242" y="169323"/>
                  </a:lnTo>
                  <a:lnTo>
                    <a:pt x="72681" y="126647"/>
                  </a:lnTo>
                  <a:lnTo>
                    <a:pt x="18892" y="84484"/>
                  </a:lnTo>
                  <a:lnTo>
                    <a:pt x="2218" y="57835"/>
                  </a:lnTo>
                  <a:lnTo>
                    <a:pt x="0" y="37932"/>
                  </a:lnTo>
                  <a:lnTo>
                    <a:pt x="1047" y="27712"/>
                  </a:lnTo>
                  <a:lnTo>
                    <a:pt x="5254" y="19728"/>
                  </a:lnTo>
                  <a:lnTo>
                    <a:pt x="19287" y="7738"/>
                  </a:lnTo>
                  <a:lnTo>
                    <a:pt x="52508" y="0"/>
                  </a:lnTo>
                  <a:lnTo>
                    <a:pt x="75384" y="4429"/>
                  </a:lnTo>
                  <a:lnTo>
                    <a:pt x="96080" y="15366"/>
                  </a:lnTo>
                  <a:lnTo>
                    <a:pt x="125310" y="47864"/>
                  </a:lnTo>
                  <a:lnTo>
                    <a:pt x="140010" y="70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95709" y="3390176"/>
              <a:ext cx="84230" cy="1"/>
            </a:xfrm>
            <a:custGeom>
              <a:avLst/>
              <a:gdLst/>
              <a:ahLst/>
              <a:cxnLst/>
              <a:rect l="0" t="0" r="0" b="0"/>
              <a:pathLst>
                <a:path w="84230" h="1">
                  <a:moveTo>
                    <a:pt x="84229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48352" y="346387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11606" y="342176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16628" y="3253305"/>
              <a:ext cx="37176" cy="347442"/>
            </a:xfrm>
            <a:custGeom>
              <a:avLst/>
              <a:gdLst/>
              <a:ahLst/>
              <a:cxnLst/>
              <a:rect l="0" t="0" r="0" b="0"/>
              <a:pathLst>
                <a:path w="37176" h="347442">
                  <a:moveTo>
                    <a:pt x="5589" y="0"/>
                  </a:moveTo>
                  <a:lnTo>
                    <a:pt x="0" y="16768"/>
                  </a:lnTo>
                  <a:lnTo>
                    <a:pt x="4442" y="71856"/>
                  </a:lnTo>
                  <a:lnTo>
                    <a:pt x="12138" y="128916"/>
                  </a:lnTo>
                  <a:lnTo>
                    <a:pt x="16109" y="186766"/>
                  </a:lnTo>
                  <a:lnTo>
                    <a:pt x="24218" y="245772"/>
                  </a:lnTo>
                  <a:lnTo>
                    <a:pt x="31756" y="307471"/>
                  </a:lnTo>
                  <a:lnTo>
                    <a:pt x="3717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01138" y="3242777"/>
              <a:ext cx="231609" cy="209107"/>
            </a:xfrm>
            <a:custGeom>
              <a:avLst/>
              <a:gdLst/>
              <a:ahLst/>
              <a:cxnLst/>
              <a:rect l="0" t="0" r="0" b="0"/>
              <a:pathLst>
                <a:path w="231609" h="209107">
                  <a:moveTo>
                    <a:pt x="231608" y="200041"/>
                  </a:moveTo>
                  <a:lnTo>
                    <a:pt x="182677" y="200041"/>
                  </a:lnTo>
                  <a:lnTo>
                    <a:pt x="134832" y="203161"/>
                  </a:lnTo>
                  <a:lnTo>
                    <a:pt x="71851" y="209106"/>
                  </a:lnTo>
                  <a:lnTo>
                    <a:pt x="34144" y="204547"/>
                  </a:lnTo>
                  <a:lnTo>
                    <a:pt x="14774" y="195805"/>
                  </a:lnTo>
                  <a:lnTo>
                    <a:pt x="6334" y="190198"/>
                  </a:lnTo>
                  <a:lnTo>
                    <a:pt x="1877" y="181781"/>
                  </a:lnTo>
                  <a:lnTo>
                    <a:pt x="0" y="121352"/>
                  </a:lnTo>
                  <a:lnTo>
                    <a:pt x="11436" y="60781"/>
                  </a:lnTo>
                  <a:lnTo>
                    <a:pt x="210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85389" y="3252166"/>
              <a:ext cx="273742" cy="369744"/>
            </a:xfrm>
            <a:custGeom>
              <a:avLst/>
              <a:gdLst/>
              <a:ahLst/>
              <a:cxnLst/>
              <a:rect l="0" t="0" r="0" b="0"/>
              <a:pathLst>
                <a:path w="273742" h="369744">
                  <a:moveTo>
                    <a:pt x="0" y="64310"/>
                  </a:moveTo>
                  <a:lnTo>
                    <a:pt x="17981" y="40264"/>
                  </a:lnTo>
                  <a:lnTo>
                    <a:pt x="64152" y="4717"/>
                  </a:lnTo>
                  <a:lnTo>
                    <a:pt x="87783" y="0"/>
                  </a:lnTo>
                  <a:lnTo>
                    <a:pt x="135492" y="6504"/>
                  </a:lnTo>
                  <a:lnTo>
                    <a:pt x="168048" y="21316"/>
                  </a:lnTo>
                  <a:lnTo>
                    <a:pt x="186212" y="40133"/>
                  </a:lnTo>
                  <a:lnTo>
                    <a:pt x="211347" y="84751"/>
                  </a:lnTo>
                  <a:lnTo>
                    <a:pt x="218209" y="127948"/>
                  </a:lnTo>
                  <a:lnTo>
                    <a:pt x="212122" y="186542"/>
                  </a:lnTo>
                  <a:lnTo>
                    <a:pt x="199655" y="246296"/>
                  </a:lnTo>
                  <a:lnTo>
                    <a:pt x="186279" y="290587"/>
                  </a:lnTo>
                  <a:lnTo>
                    <a:pt x="164378" y="325938"/>
                  </a:lnTo>
                  <a:lnTo>
                    <a:pt x="125536" y="363734"/>
                  </a:lnTo>
                  <a:lnTo>
                    <a:pt x="101807" y="369743"/>
                  </a:lnTo>
                  <a:lnTo>
                    <a:pt x="78003" y="367344"/>
                  </a:lnTo>
                  <a:lnTo>
                    <a:pt x="59624" y="358479"/>
                  </a:lnTo>
                  <a:lnTo>
                    <a:pt x="46777" y="343621"/>
                  </a:lnTo>
                  <a:lnTo>
                    <a:pt x="41713" y="334746"/>
                  </a:lnTo>
                  <a:lnTo>
                    <a:pt x="39206" y="315525"/>
                  </a:lnTo>
                  <a:lnTo>
                    <a:pt x="43161" y="296454"/>
                  </a:lnTo>
                  <a:lnTo>
                    <a:pt x="64764" y="265147"/>
                  </a:lnTo>
                  <a:lnTo>
                    <a:pt x="71252" y="257863"/>
                  </a:lnTo>
                  <a:lnTo>
                    <a:pt x="102740" y="242022"/>
                  </a:lnTo>
                  <a:lnTo>
                    <a:pt x="156471" y="234594"/>
                  </a:lnTo>
                  <a:lnTo>
                    <a:pt x="219077" y="233127"/>
                  </a:lnTo>
                  <a:lnTo>
                    <a:pt x="273741" y="232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3737616" y="3978161"/>
            <a:ext cx="603256" cy="316315"/>
            <a:chOff x="3737616" y="3978161"/>
            <a:chExt cx="603256" cy="316315"/>
          </a:xfrm>
        </p:grpSpPr>
        <p:sp>
          <p:nvSpPr>
            <p:cNvPr id="63" name="Freeform 62"/>
            <p:cNvSpPr/>
            <p:nvPr/>
          </p:nvSpPr>
          <p:spPr>
            <a:xfrm>
              <a:off x="3737616" y="4136186"/>
              <a:ext cx="94758" cy="6067"/>
            </a:xfrm>
            <a:custGeom>
              <a:avLst/>
              <a:gdLst/>
              <a:ahLst/>
              <a:cxnLst/>
              <a:rect l="0" t="0" r="0" b="0"/>
              <a:pathLst>
                <a:path w="94758" h="6067">
                  <a:moveTo>
                    <a:pt x="94757" y="0"/>
                  </a:moveTo>
                  <a:lnTo>
                    <a:pt x="62305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32414" y="402037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3120" y="57265"/>
                  </a:lnTo>
                  <a:lnTo>
                    <a:pt x="9065" y="118156"/>
                  </a:lnTo>
                  <a:lnTo>
                    <a:pt x="17475" y="175245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66230" y="3978161"/>
              <a:ext cx="174642" cy="316315"/>
            </a:xfrm>
            <a:custGeom>
              <a:avLst/>
              <a:gdLst/>
              <a:ahLst/>
              <a:cxnLst/>
              <a:rect l="0" t="0" r="0" b="0"/>
              <a:pathLst>
                <a:path w="174642" h="316315">
                  <a:moveTo>
                    <a:pt x="150454" y="42211"/>
                  </a:moveTo>
                  <a:lnTo>
                    <a:pt x="133643" y="61362"/>
                  </a:lnTo>
                  <a:lnTo>
                    <a:pt x="100956" y="115429"/>
                  </a:lnTo>
                  <a:lnTo>
                    <a:pt x="77630" y="168489"/>
                  </a:lnTo>
                  <a:lnTo>
                    <a:pt x="69605" y="203239"/>
                  </a:lnTo>
                  <a:lnTo>
                    <a:pt x="66893" y="256903"/>
                  </a:lnTo>
                  <a:lnTo>
                    <a:pt x="72762" y="281519"/>
                  </a:lnTo>
                  <a:lnTo>
                    <a:pt x="77602" y="292997"/>
                  </a:lnTo>
                  <a:lnTo>
                    <a:pt x="92339" y="308869"/>
                  </a:lnTo>
                  <a:lnTo>
                    <a:pt x="101182" y="314740"/>
                  </a:lnTo>
                  <a:lnTo>
                    <a:pt x="110587" y="316314"/>
                  </a:lnTo>
                  <a:lnTo>
                    <a:pt x="130396" y="311824"/>
                  </a:lnTo>
                  <a:lnTo>
                    <a:pt x="155689" y="296142"/>
                  </a:lnTo>
                  <a:lnTo>
                    <a:pt x="167598" y="280241"/>
                  </a:lnTo>
                  <a:lnTo>
                    <a:pt x="172412" y="271088"/>
                  </a:lnTo>
                  <a:lnTo>
                    <a:pt x="174641" y="248439"/>
                  </a:lnTo>
                  <a:lnTo>
                    <a:pt x="170562" y="223945"/>
                  </a:lnTo>
                  <a:lnTo>
                    <a:pt x="160951" y="201361"/>
                  </a:lnTo>
                  <a:lnTo>
                    <a:pt x="113002" y="151729"/>
                  </a:lnTo>
                  <a:lnTo>
                    <a:pt x="57120" y="116006"/>
                  </a:lnTo>
                  <a:lnTo>
                    <a:pt x="19453" y="87853"/>
                  </a:lnTo>
                  <a:lnTo>
                    <a:pt x="2324" y="61194"/>
                  </a:lnTo>
                  <a:lnTo>
                    <a:pt x="0" y="41289"/>
                  </a:lnTo>
                  <a:lnTo>
                    <a:pt x="4037" y="21914"/>
                  </a:lnTo>
                  <a:lnTo>
                    <a:pt x="13630" y="5504"/>
                  </a:lnTo>
                  <a:lnTo>
                    <a:pt x="21803" y="1362"/>
                  </a:lnTo>
                  <a:lnTo>
                    <a:pt x="65423" y="0"/>
                  </a:lnTo>
                  <a:lnTo>
                    <a:pt x="97811" y="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369533" y="3850256"/>
            <a:ext cx="602617" cy="310810"/>
            <a:chOff x="5369533" y="3850256"/>
            <a:chExt cx="602617" cy="310810"/>
          </a:xfrm>
        </p:grpSpPr>
        <p:sp>
          <p:nvSpPr>
            <p:cNvPr id="67" name="Freeform 66"/>
            <p:cNvSpPr/>
            <p:nvPr/>
          </p:nvSpPr>
          <p:spPr>
            <a:xfrm>
              <a:off x="5369533" y="395871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3"/>
                  </a:lnTo>
                  <a:lnTo>
                    <a:pt x="9766" y="1866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80103" y="3874487"/>
              <a:ext cx="63172" cy="242156"/>
            </a:xfrm>
            <a:custGeom>
              <a:avLst/>
              <a:gdLst/>
              <a:ahLst/>
              <a:cxnLst/>
              <a:rect l="0" t="0" r="0" b="0"/>
              <a:pathLst>
                <a:path w="63172" h="242156">
                  <a:moveTo>
                    <a:pt x="0" y="0"/>
                  </a:moveTo>
                  <a:lnTo>
                    <a:pt x="17959" y="56214"/>
                  </a:lnTo>
                  <a:lnTo>
                    <a:pt x="31667" y="114786"/>
                  </a:lnTo>
                  <a:lnTo>
                    <a:pt x="45640" y="171762"/>
                  </a:lnTo>
                  <a:lnTo>
                    <a:pt x="60054" y="224436"/>
                  </a:lnTo>
                  <a:lnTo>
                    <a:pt x="6317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47823" y="3850256"/>
              <a:ext cx="224327" cy="310810"/>
            </a:xfrm>
            <a:custGeom>
              <a:avLst/>
              <a:gdLst/>
              <a:ahLst/>
              <a:cxnLst/>
              <a:rect l="0" t="0" r="0" b="0"/>
              <a:pathLst>
                <a:path w="224327" h="310810">
                  <a:moveTo>
                    <a:pt x="158664" y="24231"/>
                  </a:moveTo>
                  <a:lnTo>
                    <a:pt x="129355" y="59128"/>
                  </a:lnTo>
                  <a:lnTo>
                    <a:pt x="122241" y="81465"/>
                  </a:lnTo>
                  <a:lnTo>
                    <a:pt x="110064" y="140432"/>
                  </a:lnTo>
                  <a:lnTo>
                    <a:pt x="106820" y="196576"/>
                  </a:lnTo>
                  <a:lnTo>
                    <a:pt x="111768" y="252467"/>
                  </a:lnTo>
                  <a:lnTo>
                    <a:pt x="120723" y="286438"/>
                  </a:lnTo>
                  <a:lnTo>
                    <a:pt x="126351" y="294962"/>
                  </a:lnTo>
                  <a:lnTo>
                    <a:pt x="141963" y="307552"/>
                  </a:lnTo>
                  <a:lnTo>
                    <a:pt x="160600" y="310809"/>
                  </a:lnTo>
                  <a:lnTo>
                    <a:pt x="201160" y="303367"/>
                  </a:lnTo>
                  <a:lnTo>
                    <a:pt x="209221" y="298059"/>
                  </a:lnTo>
                  <a:lnTo>
                    <a:pt x="221298" y="282802"/>
                  </a:lnTo>
                  <a:lnTo>
                    <a:pt x="224326" y="261204"/>
                  </a:lnTo>
                  <a:lnTo>
                    <a:pt x="220602" y="238347"/>
                  </a:lnTo>
                  <a:lnTo>
                    <a:pt x="205351" y="212325"/>
                  </a:lnTo>
                  <a:lnTo>
                    <a:pt x="183676" y="189797"/>
                  </a:lnTo>
                  <a:lnTo>
                    <a:pt x="127830" y="159753"/>
                  </a:lnTo>
                  <a:lnTo>
                    <a:pt x="73039" y="127659"/>
                  </a:lnTo>
                  <a:lnTo>
                    <a:pt x="25796" y="90440"/>
                  </a:lnTo>
                  <a:lnTo>
                    <a:pt x="4392" y="69715"/>
                  </a:lnTo>
                  <a:lnTo>
                    <a:pt x="834" y="61572"/>
                  </a:lnTo>
                  <a:lnTo>
                    <a:pt x="0" y="43167"/>
                  </a:lnTo>
                  <a:lnTo>
                    <a:pt x="6648" y="26408"/>
                  </a:lnTo>
                  <a:lnTo>
                    <a:pt x="11696" y="18663"/>
                  </a:lnTo>
                  <a:lnTo>
                    <a:pt x="26665" y="6938"/>
                  </a:lnTo>
                  <a:lnTo>
                    <a:pt x="35570" y="2174"/>
                  </a:lnTo>
                  <a:lnTo>
                    <a:pt x="54822" y="0"/>
                  </a:lnTo>
                  <a:lnTo>
                    <a:pt x="95493" y="3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879219" y="4792661"/>
            <a:ext cx="1290067" cy="363591"/>
            <a:chOff x="2879219" y="4792661"/>
            <a:chExt cx="1290067" cy="363591"/>
          </a:xfrm>
        </p:grpSpPr>
        <p:sp>
          <p:nvSpPr>
            <p:cNvPr id="71" name="Freeform 70"/>
            <p:cNvSpPr/>
            <p:nvPr/>
          </p:nvSpPr>
          <p:spPr>
            <a:xfrm>
              <a:off x="2879219" y="4800994"/>
              <a:ext cx="26647" cy="305328"/>
            </a:xfrm>
            <a:custGeom>
              <a:avLst/>
              <a:gdLst/>
              <a:ahLst/>
              <a:cxnLst/>
              <a:rect l="0" t="0" r="0" b="0"/>
              <a:pathLst>
                <a:path w="26647" h="305328">
                  <a:moveTo>
                    <a:pt x="5589" y="0"/>
                  </a:moveTo>
                  <a:lnTo>
                    <a:pt x="0" y="16768"/>
                  </a:lnTo>
                  <a:lnTo>
                    <a:pt x="3272" y="77922"/>
                  </a:lnTo>
                  <a:lnTo>
                    <a:pt x="6072" y="130063"/>
                  </a:lnTo>
                  <a:lnTo>
                    <a:pt x="12621" y="181387"/>
                  </a:lnTo>
                  <a:lnTo>
                    <a:pt x="18546" y="238124"/>
                  </a:lnTo>
                  <a:lnTo>
                    <a:pt x="24246" y="272547"/>
                  </a:lnTo>
                  <a:lnTo>
                    <a:pt x="2664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053857" y="4792661"/>
              <a:ext cx="203441" cy="363591"/>
            </a:xfrm>
            <a:custGeom>
              <a:avLst/>
              <a:gdLst/>
              <a:ahLst/>
              <a:cxnLst/>
              <a:rect l="0" t="0" r="0" b="0"/>
              <a:pathLst>
                <a:path w="203441" h="363591">
                  <a:moveTo>
                    <a:pt x="146806" y="8333"/>
                  </a:moveTo>
                  <a:lnTo>
                    <a:pt x="109328" y="0"/>
                  </a:lnTo>
                  <a:lnTo>
                    <a:pt x="71360" y="1575"/>
                  </a:lnTo>
                  <a:lnTo>
                    <a:pt x="45424" y="7670"/>
                  </a:lnTo>
                  <a:lnTo>
                    <a:pt x="22199" y="18177"/>
                  </a:lnTo>
                  <a:lnTo>
                    <a:pt x="14601" y="26594"/>
                  </a:lnTo>
                  <a:lnTo>
                    <a:pt x="6160" y="48425"/>
                  </a:lnTo>
                  <a:lnTo>
                    <a:pt x="741" y="100567"/>
                  </a:lnTo>
                  <a:lnTo>
                    <a:pt x="0" y="128095"/>
                  </a:lnTo>
                  <a:lnTo>
                    <a:pt x="2142" y="134968"/>
                  </a:lnTo>
                  <a:lnTo>
                    <a:pt x="5910" y="137210"/>
                  </a:lnTo>
                  <a:lnTo>
                    <a:pt x="63575" y="120170"/>
                  </a:lnTo>
                  <a:lnTo>
                    <a:pt x="84078" y="119650"/>
                  </a:lnTo>
                  <a:lnTo>
                    <a:pt x="104889" y="124488"/>
                  </a:lnTo>
                  <a:lnTo>
                    <a:pt x="143725" y="146658"/>
                  </a:lnTo>
                  <a:lnTo>
                    <a:pt x="174273" y="179156"/>
                  </a:lnTo>
                  <a:lnTo>
                    <a:pt x="202288" y="240169"/>
                  </a:lnTo>
                  <a:lnTo>
                    <a:pt x="203440" y="261110"/>
                  </a:lnTo>
                  <a:lnTo>
                    <a:pt x="198883" y="280946"/>
                  </a:lnTo>
                  <a:lnTo>
                    <a:pt x="176893" y="312744"/>
                  </a:lnTo>
                  <a:lnTo>
                    <a:pt x="141929" y="347464"/>
                  </a:lnTo>
                  <a:lnTo>
                    <a:pt x="123581" y="357150"/>
                  </a:lnTo>
                  <a:lnTo>
                    <a:pt x="87932" y="363590"/>
                  </a:lnTo>
                  <a:lnTo>
                    <a:pt x="53322" y="359910"/>
                  </a:lnTo>
                  <a:lnTo>
                    <a:pt x="9935" y="345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74404" y="4999006"/>
              <a:ext cx="273742" cy="137478"/>
            </a:xfrm>
            <a:custGeom>
              <a:avLst/>
              <a:gdLst/>
              <a:ahLst/>
              <a:cxnLst/>
              <a:rect l="0" t="0" r="0" b="0"/>
              <a:pathLst>
                <a:path w="273742" h="137478">
                  <a:moveTo>
                    <a:pt x="0" y="2030"/>
                  </a:moveTo>
                  <a:lnTo>
                    <a:pt x="14654" y="57171"/>
                  </a:lnTo>
                  <a:lnTo>
                    <a:pt x="28547" y="119905"/>
                  </a:lnTo>
                  <a:lnTo>
                    <a:pt x="30235" y="137477"/>
                  </a:lnTo>
                  <a:lnTo>
                    <a:pt x="30985" y="129689"/>
                  </a:lnTo>
                  <a:lnTo>
                    <a:pt x="26293" y="78806"/>
                  </a:lnTo>
                  <a:lnTo>
                    <a:pt x="30540" y="20185"/>
                  </a:lnTo>
                  <a:lnTo>
                    <a:pt x="35568" y="10624"/>
                  </a:lnTo>
                  <a:lnTo>
                    <a:pt x="43599" y="4249"/>
                  </a:lnTo>
                  <a:lnTo>
                    <a:pt x="53632" y="0"/>
                  </a:lnTo>
                  <a:lnTo>
                    <a:pt x="62661" y="677"/>
                  </a:lnTo>
                  <a:lnTo>
                    <a:pt x="78932" y="10787"/>
                  </a:lnTo>
                  <a:lnTo>
                    <a:pt x="113610" y="65970"/>
                  </a:lnTo>
                  <a:lnTo>
                    <a:pt x="120194" y="70393"/>
                  </a:lnTo>
                  <a:lnTo>
                    <a:pt x="126923" y="71002"/>
                  </a:lnTo>
                  <a:lnTo>
                    <a:pt x="133748" y="69068"/>
                  </a:lnTo>
                  <a:lnTo>
                    <a:pt x="139468" y="64270"/>
                  </a:lnTo>
                  <a:lnTo>
                    <a:pt x="166443" y="21578"/>
                  </a:lnTo>
                  <a:lnTo>
                    <a:pt x="175303" y="15062"/>
                  </a:lnTo>
                  <a:lnTo>
                    <a:pt x="197625" y="7822"/>
                  </a:lnTo>
                  <a:lnTo>
                    <a:pt x="207789" y="8231"/>
                  </a:lnTo>
                  <a:lnTo>
                    <a:pt x="225322" y="14925"/>
                  </a:lnTo>
                  <a:lnTo>
                    <a:pt x="237793" y="28818"/>
                  </a:lnTo>
                  <a:lnTo>
                    <a:pt x="262829" y="86761"/>
                  </a:lnTo>
                  <a:lnTo>
                    <a:pt x="273741" y="128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53471" y="4927336"/>
              <a:ext cx="84229" cy="21059"/>
            </a:xfrm>
            <a:custGeom>
              <a:avLst/>
              <a:gdLst/>
              <a:ahLst/>
              <a:cxnLst/>
              <a:rect l="0" t="0" r="0" b="0"/>
              <a:pathLst>
                <a:path w="84229" h="21059">
                  <a:moveTo>
                    <a:pt x="84228" y="0"/>
                  </a:moveTo>
                  <a:lnTo>
                    <a:pt x="23355" y="18212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74528" y="5011565"/>
              <a:ext cx="94758" cy="21057"/>
            </a:xfrm>
            <a:custGeom>
              <a:avLst/>
              <a:gdLst/>
              <a:ahLst/>
              <a:cxnLst/>
              <a:rect l="0" t="0" r="0" b="0"/>
              <a:pathLst>
                <a:path w="94758" h="21057">
                  <a:moveTo>
                    <a:pt x="94757" y="0"/>
                  </a:moveTo>
                  <a:lnTo>
                    <a:pt x="34816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569367" y="4737823"/>
            <a:ext cx="818543" cy="481855"/>
            <a:chOff x="4569367" y="4737823"/>
            <a:chExt cx="818543" cy="481855"/>
          </a:xfrm>
        </p:grpSpPr>
        <p:sp>
          <p:nvSpPr>
            <p:cNvPr id="77" name="Freeform 76"/>
            <p:cNvSpPr/>
            <p:nvPr/>
          </p:nvSpPr>
          <p:spPr>
            <a:xfrm>
              <a:off x="4569367" y="494839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855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14643" y="4737823"/>
              <a:ext cx="224118" cy="455680"/>
            </a:xfrm>
            <a:custGeom>
              <a:avLst/>
              <a:gdLst/>
              <a:ahLst/>
              <a:cxnLst/>
              <a:rect l="0" t="0" r="0" b="0"/>
              <a:pathLst>
                <a:path w="224118" h="455680">
                  <a:moveTo>
                    <a:pt x="102165" y="0"/>
                  </a:moveTo>
                  <a:lnTo>
                    <a:pt x="85398" y="11179"/>
                  </a:lnTo>
                  <a:lnTo>
                    <a:pt x="74046" y="26026"/>
                  </a:lnTo>
                  <a:lnTo>
                    <a:pt x="53488" y="82760"/>
                  </a:lnTo>
                  <a:lnTo>
                    <a:pt x="39084" y="137274"/>
                  </a:lnTo>
                  <a:lnTo>
                    <a:pt x="24974" y="193103"/>
                  </a:lnTo>
                  <a:lnTo>
                    <a:pt x="10922" y="249191"/>
                  </a:lnTo>
                  <a:lnTo>
                    <a:pt x="0" y="305330"/>
                  </a:lnTo>
                  <a:lnTo>
                    <a:pt x="3086" y="367068"/>
                  </a:lnTo>
                  <a:lnTo>
                    <a:pt x="16130" y="417609"/>
                  </a:lnTo>
                  <a:lnTo>
                    <a:pt x="27273" y="435558"/>
                  </a:lnTo>
                  <a:lnTo>
                    <a:pt x="43143" y="448215"/>
                  </a:lnTo>
                  <a:lnTo>
                    <a:pt x="52289" y="453229"/>
                  </a:lnTo>
                  <a:lnTo>
                    <a:pt x="74929" y="455679"/>
                  </a:lnTo>
                  <a:lnTo>
                    <a:pt x="127590" y="447720"/>
                  </a:lnTo>
                  <a:lnTo>
                    <a:pt x="163511" y="432655"/>
                  </a:lnTo>
                  <a:lnTo>
                    <a:pt x="190792" y="407785"/>
                  </a:lnTo>
                  <a:lnTo>
                    <a:pt x="213692" y="378189"/>
                  </a:lnTo>
                  <a:lnTo>
                    <a:pt x="221922" y="354478"/>
                  </a:lnTo>
                  <a:lnTo>
                    <a:pt x="224117" y="341604"/>
                  </a:lnTo>
                  <a:lnTo>
                    <a:pt x="220317" y="317941"/>
                  </a:lnTo>
                  <a:lnTo>
                    <a:pt x="216028" y="306717"/>
                  </a:lnTo>
                  <a:lnTo>
                    <a:pt x="201904" y="291127"/>
                  </a:lnTo>
                  <a:lnTo>
                    <a:pt x="193224" y="285332"/>
                  </a:lnTo>
                  <a:lnTo>
                    <a:pt x="183928" y="283808"/>
                  </a:lnTo>
                  <a:lnTo>
                    <a:pt x="164240" y="288354"/>
                  </a:lnTo>
                  <a:lnTo>
                    <a:pt x="102069" y="323541"/>
                  </a:lnTo>
                  <a:lnTo>
                    <a:pt x="8110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107830" y="4843109"/>
              <a:ext cx="280080" cy="376569"/>
            </a:xfrm>
            <a:custGeom>
              <a:avLst/>
              <a:gdLst/>
              <a:ahLst/>
              <a:cxnLst/>
              <a:rect l="0" t="0" r="0" b="0"/>
              <a:pathLst>
                <a:path w="280080" h="376569">
                  <a:moveTo>
                    <a:pt x="93247" y="0"/>
                  </a:moveTo>
                  <a:lnTo>
                    <a:pt x="76480" y="5589"/>
                  </a:lnTo>
                  <a:lnTo>
                    <a:pt x="62009" y="17691"/>
                  </a:lnTo>
                  <a:lnTo>
                    <a:pt x="27782" y="64114"/>
                  </a:lnTo>
                  <a:lnTo>
                    <a:pt x="6132" y="115937"/>
                  </a:lnTo>
                  <a:lnTo>
                    <a:pt x="0" y="166357"/>
                  </a:lnTo>
                  <a:lnTo>
                    <a:pt x="1909" y="218258"/>
                  </a:lnTo>
                  <a:lnTo>
                    <a:pt x="16489" y="280602"/>
                  </a:lnTo>
                  <a:lnTo>
                    <a:pt x="33285" y="325659"/>
                  </a:lnTo>
                  <a:lnTo>
                    <a:pt x="39234" y="336429"/>
                  </a:lnTo>
                  <a:lnTo>
                    <a:pt x="58323" y="351515"/>
                  </a:lnTo>
                  <a:lnTo>
                    <a:pt x="103117" y="370732"/>
                  </a:lnTo>
                  <a:lnTo>
                    <a:pt x="140755" y="376568"/>
                  </a:lnTo>
                  <a:lnTo>
                    <a:pt x="175954" y="372708"/>
                  </a:lnTo>
                  <a:lnTo>
                    <a:pt x="194737" y="364129"/>
                  </a:lnTo>
                  <a:lnTo>
                    <a:pt x="247443" y="319108"/>
                  </a:lnTo>
                  <a:lnTo>
                    <a:pt x="263067" y="292642"/>
                  </a:lnTo>
                  <a:lnTo>
                    <a:pt x="277657" y="235447"/>
                  </a:lnTo>
                  <a:lnTo>
                    <a:pt x="280079" y="186225"/>
                  </a:lnTo>
                  <a:lnTo>
                    <a:pt x="271009" y="130198"/>
                  </a:lnTo>
                  <a:lnTo>
                    <a:pt x="258221" y="95899"/>
                  </a:lnTo>
                  <a:lnTo>
                    <a:pt x="232940" y="58457"/>
                  </a:lnTo>
                  <a:lnTo>
                    <a:pt x="212366" y="35778"/>
                  </a:lnTo>
                  <a:lnTo>
                    <a:pt x="195322" y="27599"/>
                  </a:lnTo>
                  <a:lnTo>
                    <a:pt x="166947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649262" y="5832633"/>
            <a:ext cx="614780" cy="240967"/>
            <a:chOff x="3649262" y="5832633"/>
            <a:chExt cx="614780" cy="240967"/>
          </a:xfrm>
        </p:grpSpPr>
        <p:sp>
          <p:nvSpPr>
            <p:cNvPr id="81" name="Freeform 80"/>
            <p:cNvSpPr/>
            <p:nvPr/>
          </p:nvSpPr>
          <p:spPr>
            <a:xfrm>
              <a:off x="3649262" y="5832633"/>
              <a:ext cx="267340" cy="240967"/>
            </a:xfrm>
            <a:custGeom>
              <a:avLst/>
              <a:gdLst/>
              <a:ahLst/>
              <a:cxnLst/>
              <a:rect l="0" t="0" r="0" b="0"/>
              <a:pathLst>
                <a:path w="267340" h="240967">
                  <a:moveTo>
                    <a:pt x="14655" y="31740"/>
                  </a:moveTo>
                  <a:lnTo>
                    <a:pt x="0" y="81291"/>
                  </a:lnTo>
                  <a:lnTo>
                    <a:pt x="2098" y="134291"/>
                  </a:lnTo>
                  <a:lnTo>
                    <a:pt x="6845" y="186701"/>
                  </a:lnTo>
                  <a:lnTo>
                    <a:pt x="13626" y="240966"/>
                  </a:lnTo>
                  <a:lnTo>
                    <a:pt x="14197" y="233134"/>
                  </a:lnTo>
                  <a:lnTo>
                    <a:pt x="6261" y="182220"/>
                  </a:lnTo>
                  <a:lnTo>
                    <a:pt x="7878" y="141057"/>
                  </a:lnTo>
                  <a:lnTo>
                    <a:pt x="22168" y="84913"/>
                  </a:lnTo>
                  <a:lnTo>
                    <a:pt x="39286" y="31810"/>
                  </a:lnTo>
                  <a:lnTo>
                    <a:pt x="45114" y="25937"/>
                  </a:lnTo>
                  <a:lnTo>
                    <a:pt x="52508" y="23192"/>
                  </a:lnTo>
                  <a:lnTo>
                    <a:pt x="60947" y="22532"/>
                  </a:lnTo>
                  <a:lnTo>
                    <a:pt x="76564" y="28037"/>
                  </a:lnTo>
                  <a:lnTo>
                    <a:pt x="84003" y="32781"/>
                  </a:lnTo>
                  <a:lnTo>
                    <a:pt x="95389" y="50531"/>
                  </a:lnTo>
                  <a:lnTo>
                    <a:pt x="115970" y="105141"/>
                  </a:lnTo>
                  <a:lnTo>
                    <a:pt x="123245" y="126364"/>
                  </a:lnTo>
                  <a:lnTo>
                    <a:pt x="126823" y="129917"/>
                  </a:lnTo>
                  <a:lnTo>
                    <a:pt x="130377" y="128777"/>
                  </a:lnTo>
                  <a:lnTo>
                    <a:pt x="133917" y="124507"/>
                  </a:lnTo>
                  <a:lnTo>
                    <a:pt x="145964" y="63690"/>
                  </a:lnTo>
                  <a:lnTo>
                    <a:pt x="167238" y="22453"/>
                  </a:lnTo>
                  <a:lnTo>
                    <a:pt x="180346" y="5776"/>
                  </a:lnTo>
                  <a:lnTo>
                    <a:pt x="188286" y="1562"/>
                  </a:lnTo>
                  <a:lnTo>
                    <a:pt x="206468" y="0"/>
                  </a:lnTo>
                  <a:lnTo>
                    <a:pt x="223127" y="6325"/>
                  </a:lnTo>
                  <a:lnTo>
                    <a:pt x="230846" y="11287"/>
                  </a:lnTo>
                  <a:lnTo>
                    <a:pt x="242541" y="26159"/>
                  </a:lnTo>
                  <a:lnTo>
                    <a:pt x="250468" y="45637"/>
                  </a:lnTo>
                  <a:lnTo>
                    <a:pt x="258677" y="96270"/>
                  </a:lnTo>
                  <a:lnTo>
                    <a:pt x="265628" y="156920"/>
                  </a:lnTo>
                  <a:lnTo>
                    <a:pt x="267339" y="189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48228" y="5853844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8" y="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90342" y="5927544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10528"/>
                  </a:moveTo>
                  <a:lnTo>
                    <a:pt x="31008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470465" y="5644117"/>
            <a:ext cx="1759433" cy="651882"/>
            <a:chOff x="3470465" y="5644117"/>
            <a:chExt cx="1759433" cy="651882"/>
          </a:xfrm>
        </p:grpSpPr>
        <p:sp>
          <p:nvSpPr>
            <p:cNvPr id="85" name="Freeform 84"/>
            <p:cNvSpPr/>
            <p:nvPr/>
          </p:nvSpPr>
          <p:spPr>
            <a:xfrm>
              <a:off x="4495668" y="5869312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57197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69105" y="5748559"/>
              <a:ext cx="37175" cy="389556"/>
            </a:xfrm>
            <a:custGeom>
              <a:avLst/>
              <a:gdLst/>
              <a:ahLst/>
              <a:cxnLst/>
              <a:rect l="0" t="0" r="0" b="0"/>
              <a:pathLst>
                <a:path w="37175" h="389556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11088" y="185639"/>
                  </a:lnTo>
                  <a:lnTo>
                    <a:pt x="16294" y="246503"/>
                  </a:lnTo>
                  <a:lnTo>
                    <a:pt x="24254" y="304799"/>
                  </a:lnTo>
                  <a:lnTo>
                    <a:pt x="33567" y="364702"/>
                  </a:lnTo>
                  <a:lnTo>
                    <a:pt x="3717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757261" y="5811730"/>
              <a:ext cx="149019" cy="147400"/>
            </a:xfrm>
            <a:custGeom>
              <a:avLst/>
              <a:gdLst/>
              <a:ahLst/>
              <a:cxnLst/>
              <a:rect l="0" t="0" r="0" b="0"/>
              <a:pathLst>
                <a:path w="149019" h="147400">
                  <a:moveTo>
                    <a:pt x="149018" y="147399"/>
                  </a:moveTo>
                  <a:lnTo>
                    <a:pt x="132251" y="141810"/>
                  </a:lnTo>
                  <a:lnTo>
                    <a:pt x="114660" y="142186"/>
                  </a:lnTo>
                  <a:lnTo>
                    <a:pt x="69182" y="146369"/>
                  </a:lnTo>
                  <a:lnTo>
                    <a:pt x="28917" y="141505"/>
                  </a:lnTo>
                  <a:lnTo>
                    <a:pt x="18648" y="136451"/>
                  </a:lnTo>
                  <a:lnTo>
                    <a:pt x="4118" y="121476"/>
                  </a:lnTo>
                  <a:lnTo>
                    <a:pt x="0" y="96884"/>
                  </a:lnTo>
                  <a:lnTo>
                    <a:pt x="1300" y="39025"/>
                  </a:lnTo>
                  <a:lnTo>
                    <a:pt x="16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58880" y="5801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70465" y="5644117"/>
              <a:ext cx="1759433" cy="651882"/>
            </a:xfrm>
            <a:custGeom>
              <a:avLst/>
              <a:gdLst/>
              <a:ahLst/>
              <a:cxnLst/>
              <a:rect l="0" t="0" r="0" b="0"/>
              <a:pathLst>
                <a:path w="1759433" h="651882">
                  <a:moveTo>
                    <a:pt x="677763" y="20214"/>
                  </a:moveTo>
                  <a:lnTo>
                    <a:pt x="615482" y="3426"/>
                  </a:lnTo>
                  <a:lnTo>
                    <a:pt x="558313" y="0"/>
                  </a:lnTo>
                  <a:lnTo>
                    <a:pt x="502219" y="4913"/>
                  </a:lnTo>
                  <a:lnTo>
                    <a:pt x="447769" y="9913"/>
                  </a:lnTo>
                  <a:lnTo>
                    <a:pt x="398916" y="17812"/>
                  </a:lnTo>
                  <a:lnTo>
                    <a:pt x="350906" y="28731"/>
                  </a:lnTo>
                  <a:lnTo>
                    <a:pt x="302586" y="52789"/>
                  </a:lnTo>
                  <a:lnTo>
                    <a:pt x="243345" y="80071"/>
                  </a:lnTo>
                  <a:lnTo>
                    <a:pt x="187067" y="106664"/>
                  </a:lnTo>
                  <a:lnTo>
                    <a:pt x="124507" y="146751"/>
                  </a:lnTo>
                  <a:lnTo>
                    <a:pt x="66603" y="200141"/>
                  </a:lnTo>
                  <a:lnTo>
                    <a:pt x="30485" y="241499"/>
                  </a:lnTo>
                  <a:lnTo>
                    <a:pt x="1219" y="304500"/>
                  </a:lnTo>
                  <a:lnTo>
                    <a:pt x="0" y="325548"/>
                  </a:lnTo>
                  <a:lnTo>
                    <a:pt x="8750" y="367656"/>
                  </a:lnTo>
                  <a:lnTo>
                    <a:pt x="36620" y="423417"/>
                  </a:lnTo>
                  <a:lnTo>
                    <a:pt x="51219" y="447420"/>
                  </a:lnTo>
                  <a:lnTo>
                    <a:pt x="111721" y="504059"/>
                  </a:lnTo>
                  <a:lnTo>
                    <a:pt x="168261" y="539559"/>
                  </a:lnTo>
                  <a:lnTo>
                    <a:pt x="198206" y="559489"/>
                  </a:lnTo>
                  <a:lnTo>
                    <a:pt x="252709" y="577297"/>
                  </a:lnTo>
                  <a:lnTo>
                    <a:pt x="309142" y="592079"/>
                  </a:lnTo>
                  <a:lnTo>
                    <a:pt x="371034" y="609786"/>
                  </a:lnTo>
                  <a:lnTo>
                    <a:pt x="431041" y="623844"/>
                  </a:lnTo>
                  <a:lnTo>
                    <a:pt x="490016" y="634376"/>
                  </a:lnTo>
                  <a:lnTo>
                    <a:pt x="534268" y="638276"/>
                  </a:lnTo>
                  <a:lnTo>
                    <a:pt x="592742" y="643591"/>
                  </a:lnTo>
                  <a:lnTo>
                    <a:pt x="644772" y="649455"/>
                  </a:lnTo>
                  <a:lnTo>
                    <a:pt x="687667" y="650827"/>
                  </a:lnTo>
                  <a:lnTo>
                    <a:pt x="748937" y="651599"/>
                  </a:lnTo>
                  <a:lnTo>
                    <a:pt x="801277" y="651828"/>
                  </a:lnTo>
                  <a:lnTo>
                    <a:pt x="844182" y="651881"/>
                  </a:lnTo>
                  <a:lnTo>
                    <a:pt x="890547" y="648786"/>
                  </a:lnTo>
                  <a:lnTo>
                    <a:pt x="937280" y="644680"/>
                  </a:lnTo>
                  <a:lnTo>
                    <a:pt x="981447" y="642856"/>
                  </a:lnTo>
                  <a:lnTo>
                    <a:pt x="1027593" y="642045"/>
                  </a:lnTo>
                  <a:lnTo>
                    <a:pt x="1075398" y="641684"/>
                  </a:lnTo>
                  <a:lnTo>
                    <a:pt x="1123941" y="641524"/>
                  </a:lnTo>
                  <a:lnTo>
                    <a:pt x="1169692" y="638333"/>
                  </a:lnTo>
                  <a:lnTo>
                    <a:pt x="1214593" y="634186"/>
                  </a:lnTo>
                  <a:lnTo>
                    <a:pt x="1261844" y="632342"/>
                  </a:lnTo>
                  <a:lnTo>
                    <a:pt x="1307022" y="628403"/>
                  </a:lnTo>
                  <a:lnTo>
                    <a:pt x="1350498" y="622753"/>
                  </a:lnTo>
                  <a:lnTo>
                    <a:pt x="1410925" y="612995"/>
                  </a:lnTo>
                  <a:lnTo>
                    <a:pt x="1470803" y="599218"/>
                  </a:lnTo>
                  <a:lnTo>
                    <a:pt x="1527084" y="585231"/>
                  </a:lnTo>
                  <a:lnTo>
                    <a:pt x="1580402" y="562797"/>
                  </a:lnTo>
                  <a:lnTo>
                    <a:pt x="1635993" y="532717"/>
                  </a:lnTo>
                  <a:lnTo>
                    <a:pt x="1686446" y="493326"/>
                  </a:lnTo>
                  <a:lnTo>
                    <a:pt x="1729417" y="432932"/>
                  </a:lnTo>
                  <a:lnTo>
                    <a:pt x="1752863" y="389128"/>
                  </a:lnTo>
                  <a:lnTo>
                    <a:pt x="1759432" y="351660"/>
                  </a:lnTo>
                  <a:lnTo>
                    <a:pt x="1750381" y="291502"/>
                  </a:lnTo>
                  <a:lnTo>
                    <a:pt x="1737639" y="254234"/>
                  </a:lnTo>
                  <a:lnTo>
                    <a:pt x="1698720" y="192000"/>
                  </a:lnTo>
                  <a:lnTo>
                    <a:pt x="1640811" y="139732"/>
                  </a:lnTo>
                  <a:lnTo>
                    <a:pt x="1584675" y="107588"/>
                  </a:lnTo>
                  <a:lnTo>
                    <a:pt x="1555180" y="91726"/>
                  </a:lnTo>
                  <a:lnTo>
                    <a:pt x="1507486" y="65406"/>
                  </a:lnTo>
                  <a:lnTo>
                    <a:pt x="1456211" y="46082"/>
                  </a:lnTo>
                  <a:lnTo>
                    <a:pt x="1407803" y="35808"/>
                  </a:lnTo>
                  <a:lnTo>
                    <a:pt x="1353035" y="31074"/>
                  </a:lnTo>
                  <a:lnTo>
                    <a:pt x="1308342" y="23952"/>
                  </a:lnTo>
                  <a:lnTo>
                    <a:pt x="1246487" y="21322"/>
                  </a:lnTo>
                  <a:lnTo>
                    <a:pt x="1185525" y="20542"/>
                  </a:lnTo>
                  <a:lnTo>
                    <a:pt x="1136787" y="20311"/>
                  </a:lnTo>
                  <a:lnTo>
                    <a:pt x="1089200" y="21413"/>
                  </a:lnTo>
                  <a:lnTo>
                    <a:pt x="1028308" y="27458"/>
                  </a:lnTo>
                  <a:lnTo>
                    <a:pt x="975560" y="30939"/>
                  </a:lnTo>
                  <a:lnTo>
                    <a:pt x="913138" y="37690"/>
                  </a:lnTo>
                  <a:lnTo>
                    <a:pt x="863447" y="41380"/>
                  </a:lnTo>
                  <a:lnTo>
                    <a:pt x="804735" y="49395"/>
                  </a:lnTo>
                  <a:lnTo>
                    <a:pt x="748077" y="51325"/>
                  </a:lnTo>
                  <a:lnTo>
                    <a:pt x="690655" y="58942"/>
                  </a:lnTo>
                  <a:lnTo>
                    <a:pt x="627320" y="64779"/>
                  </a:lnTo>
                  <a:lnTo>
                    <a:pt x="569403" y="76850"/>
                  </a:lnTo>
                  <a:lnTo>
                    <a:pt x="521394" y="87038"/>
                  </a:lnTo>
                  <a:lnTo>
                    <a:pt x="463515" y="99791"/>
                  </a:lnTo>
                  <a:lnTo>
                    <a:pt x="425079" y="104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2014-04-01T18:04:43Z</dcterms:created>
  <dcterms:modified xsi:type="dcterms:W3CDTF">2014-04-01T18:05:00Z</dcterms:modified>
</cp:coreProperties>
</file>